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2.xml"/>
  <Override ContentType="application/vnd.openxmlformats-officedocument.presentationml.slide+xml" PartName="/ppt/slides/slide98.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 id="214748365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 id="350" r:id="rId101"/>
    <p:sldId id="351" r:id="rId102"/>
    <p:sldId id="352" r:id="rId103"/>
    <p:sldId id="353" r:id="rId104"/>
    <p:sldId id="354" r:id="rId105"/>
    <p:sldId id="355" r:id="rId106"/>
    <p:sldId id="356" r:id="rId107"/>
    <p:sldId id="357" r:id="rId108"/>
    <p:sldId id="358" r:id="rId109"/>
    <p:sldId id="359" r:id="rId110"/>
    <p:sldId id="360" r:id="rId111"/>
  </p:sldIdLst>
  <p:sldSz cy="5143500" cx="9144000"/>
  <p:notesSz cx="6858000" cy="9144000"/>
  <p:embeddedFontLst>
    <p:embeddedFont>
      <p:font typeface="Nunito ExtraLight"/>
      <p:regular r:id="rId112"/>
      <p:bold r:id="rId113"/>
      <p:italic r:id="rId114"/>
      <p:boldItalic r:id="rId115"/>
    </p:embeddedFont>
    <p:embeddedFont>
      <p:font typeface="Nunito"/>
      <p:regular r:id="rId116"/>
      <p:bold r:id="rId117"/>
      <p:italic r:id="rId118"/>
      <p:boldItalic r:id="rId119"/>
    </p:embeddedFont>
    <p:embeddedFont>
      <p:font typeface="Roboto Mono"/>
      <p:regular r:id="rId120"/>
      <p:bold r:id="rId121"/>
      <p:italic r:id="rId122"/>
      <p:boldItalic r:id="rId12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GoogleSlidesCustomDataVersion2">
      <go:slidesCustomData xmlns:go="http://customooxmlschemas.google.com/" r:id="rId124" roundtripDataSignature="AMtx7miJoIP7QMY4g+VjoDITjWEjPXSf9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07" Type="http://schemas.openxmlformats.org/officeDocument/2006/relationships/slide" Target="slides/slide101.xml"/><Relationship Id="rId106" Type="http://schemas.openxmlformats.org/officeDocument/2006/relationships/slide" Target="slides/slide100.xml"/><Relationship Id="rId105" Type="http://schemas.openxmlformats.org/officeDocument/2006/relationships/slide" Target="slides/slide99.xml"/><Relationship Id="rId104" Type="http://schemas.openxmlformats.org/officeDocument/2006/relationships/slide" Target="slides/slide98.xml"/><Relationship Id="rId109" Type="http://schemas.openxmlformats.org/officeDocument/2006/relationships/slide" Target="slides/slide103.xml"/><Relationship Id="rId108" Type="http://schemas.openxmlformats.org/officeDocument/2006/relationships/slide" Target="slides/slide102.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103" Type="http://schemas.openxmlformats.org/officeDocument/2006/relationships/slide" Target="slides/slide97.xml"/><Relationship Id="rId102" Type="http://schemas.openxmlformats.org/officeDocument/2006/relationships/slide" Target="slides/slide96.xml"/><Relationship Id="rId101" Type="http://schemas.openxmlformats.org/officeDocument/2006/relationships/slide" Target="slides/slide95.xml"/><Relationship Id="rId100" Type="http://schemas.openxmlformats.org/officeDocument/2006/relationships/slide" Target="slides/slide94.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121" Type="http://schemas.openxmlformats.org/officeDocument/2006/relationships/font" Target="fonts/RobotoMono-bold.fntdata"/><Relationship Id="rId25" Type="http://schemas.openxmlformats.org/officeDocument/2006/relationships/slide" Target="slides/slide19.xml"/><Relationship Id="rId120" Type="http://schemas.openxmlformats.org/officeDocument/2006/relationships/font" Target="fonts/RobotoMono-regular.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124" Type="http://customschemas.google.com/relationships/presentationmetadata" Target="metadata"/><Relationship Id="rId123" Type="http://schemas.openxmlformats.org/officeDocument/2006/relationships/font" Target="fonts/RobotoMono-boldItalic.fntdata"/><Relationship Id="rId122" Type="http://schemas.openxmlformats.org/officeDocument/2006/relationships/font" Target="fonts/RobotoMono-italic.fntdata"/><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slide" Target="slides/slide91.xml"/><Relationship Id="rId96" Type="http://schemas.openxmlformats.org/officeDocument/2006/relationships/slide" Target="slides/slide90.xml"/><Relationship Id="rId11" Type="http://schemas.openxmlformats.org/officeDocument/2006/relationships/slide" Target="slides/slide5.xml"/><Relationship Id="rId99" Type="http://schemas.openxmlformats.org/officeDocument/2006/relationships/slide" Target="slides/slide93.xml"/><Relationship Id="rId10" Type="http://schemas.openxmlformats.org/officeDocument/2006/relationships/slide" Target="slides/slide4.xml"/><Relationship Id="rId98" Type="http://schemas.openxmlformats.org/officeDocument/2006/relationships/slide" Target="slides/slide92.xml"/><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18" Type="http://schemas.openxmlformats.org/officeDocument/2006/relationships/font" Target="fonts/Nunito-italic.fntdata"/><Relationship Id="rId117" Type="http://schemas.openxmlformats.org/officeDocument/2006/relationships/font" Target="fonts/Nunito-bold.fntdata"/><Relationship Id="rId116" Type="http://schemas.openxmlformats.org/officeDocument/2006/relationships/font" Target="fonts/Nunito-regular.fntdata"/><Relationship Id="rId115" Type="http://schemas.openxmlformats.org/officeDocument/2006/relationships/font" Target="fonts/NunitoExtraLight-boldItalic.fntdata"/><Relationship Id="rId119" Type="http://schemas.openxmlformats.org/officeDocument/2006/relationships/font" Target="fonts/Nunito-boldItalic.fntdata"/><Relationship Id="rId15" Type="http://schemas.openxmlformats.org/officeDocument/2006/relationships/slide" Target="slides/slide9.xml"/><Relationship Id="rId110" Type="http://schemas.openxmlformats.org/officeDocument/2006/relationships/slide" Target="slides/slide104.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14" Type="http://schemas.openxmlformats.org/officeDocument/2006/relationships/font" Target="fonts/NunitoExtraLight-italic.fntdata"/><Relationship Id="rId18" Type="http://schemas.openxmlformats.org/officeDocument/2006/relationships/slide" Target="slides/slide12.xml"/><Relationship Id="rId113" Type="http://schemas.openxmlformats.org/officeDocument/2006/relationships/font" Target="fonts/NunitoExtraLight-bold.fntdata"/><Relationship Id="rId112" Type="http://schemas.openxmlformats.org/officeDocument/2006/relationships/font" Target="fonts/NunitoExtraLight-regular.fntdata"/><Relationship Id="rId111" Type="http://schemas.openxmlformats.org/officeDocument/2006/relationships/slide" Target="slides/slide105.xml"/><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68" Type="http://schemas.openxmlformats.org/officeDocument/2006/relationships/slide" Target="slides/slide62.xml"/><Relationship Id="rId67" Type="http://schemas.openxmlformats.org/officeDocument/2006/relationships/slide" Target="slides/slide61.xml"/><Relationship Id="rId60" Type="http://schemas.openxmlformats.org/officeDocument/2006/relationships/slide" Target="slides/slide54.xml"/><Relationship Id="rId69" Type="http://schemas.openxmlformats.org/officeDocument/2006/relationships/slide" Target="slides/slide6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slide" Target="slides/slide51.xml"/><Relationship Id="rId56" Type="http://schemas.openxmlformats.org/officeDocument/2006/relationships/slide" Target="slides/slide50.xml"/><Relationship Id="rId59" Type="http://schemas.openxmlformats.org/officeDocument/2006/relationships/slide" Target="slides/slide53.xml"/><Relationship Id="rId58" Type="http://schemas.openxmlformats.org/officeDocument/2006/relationships/slide" Target="slides/slide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80" name="Google Shape;180;p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211a5a7bb2d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211a5a7bb2d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3" name="Shape 853"/>
        <p:cNvGrpSpPr/>
        <p:nvPr/>
      </p:nvGrpSpPr>
      <p:grpSpPr>
        <a:xfrm>
          <a:off x="0" y="0"/>
          <a:ext cx="0" cy="0"/>
          <a:chOff x="0" y="0"/>
          <a:chExt cx="0" cy="0"/>
        </a:xfrm>
      </p:grpSpPr>
      <p:sp>
        <p:nvSpPr>
          <p:cNvPr id="854" name="Google Shape;854;p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87: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9" name="Shape 859"/>
        <p:cNvGrpSpPr/>
        <p:nvPr/>
      </p:nvGrpSpPr>
      <p:grpSpPr>
        <a:xfrm>
          <a:off x="0" y="0"/>
          <a:ext cx="0" cy="0"/>
          <a:chOff x="0" y="0"/>
          <a:chExt cx="0" cy="0"/>
        </a:xfrm>
      </p:grpSpPr>
      <p:sp>
        <p:nvSpPr>
          <p:cNvPr id="860" name="Google Shape;860;p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88: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5" name="Shape 865"/>
        <p:cNvGrpSpPr/>
        <p:nvPr/>
      </p:nvGrpSpPr>
      <p:grpSpPr>
        <a:xfrm>
          <a:off x="0" y="0"/>
          <a:ext cx="0" cy="0"/>
          <a:chOff x="0" y="0"/>
          <a:chExt cx="0" cy="0"/>
        </a:xfrm>
      </p:grpSpPr>
      <p:sp>
        <p:nvSpPr>
          <p:cNvPr id="866" name="Google Shape;866;p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89: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0" name="Shape 870"/>
        <p:cNvGrpSpPr/>
        <p:nvPr/>
      </p:nvGrpSpPr>
      <p:grpSpPr>
        <a:xfrm>
          <a:off x="0" y="0"/>
          <a:ext cx="0" cy="0"/>
          <a:chOff x="0" y="0"/>
          <a:chExt cx="0" cy="0"/>
        </a:xfrm>
      </p:grpSpPr>
      <p:sp>
        <p:nvSpPr>
          <p:cNvPr id="871" name="Google Shape;871;p9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72" name="Google Shape;872;p9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2" name="Shape 882"/>
        <p:cNvGrpSpPr/>
        <p:nvPr/>
      </p:nvGrpSpPr>
      <p:grpSpPr>
        <a:xfrm>
          <a:off x="0" y="0"/>
          <a:ext cx="0" cy="0"/>
          <a:chOff x="0" y="0"/>
          <a:chExt cx="0" cy="0"/>
        </a:xfrm>
      </p:grpSpPr>
      <p:sp>
        <p:nvSpPr>
          <p:cNvPr id="883" name="Google Shape;883;p9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84" name="Google Shape;884;p9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1" name="Shape 891"/>
        <p:cNvGrpSpPr/>
        <p:nvPr/>
      </p:nvGrpSpPr>
      <p:grpSpPr>
        <a:xfrm>
          <a:off x="0" y="0"/>
          <a:ext cx="0" cy="0"/>
          <a:chOff x="0" y="0"/>
          <a:chExt cx="0" cy="0"/>
        </a:xfrm>
      </p:grpSpPr>
      <p:sp>
        <p:nvSpPr>
          <p:cNvPr id="892" name="Google Shape;892;p9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93" name="Google Shape;893;p9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211a5a7bb2d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211a5a7bb2d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211a5a7bb2d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211a5a7bb2d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211a5a7bb2d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211a5a7bb2d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72" name="Google Shape;272;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9: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10: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97" name="Google Shape;297;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211a5a7bb2d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211a5a7bb2d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12: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85" name="Google Shape;185;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13: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211a5a7bb2d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211a5a7bb2d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14: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15: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p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16: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51" name="Google Shape;351;p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p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18: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p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19: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p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20: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p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2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94" name="Google Shape;194;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p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22: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90" name="Google Shape;390;p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211a5a7bb2d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211a5a7bb2d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211a5a7bb2d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3" name="Google Shape;403;g211a5a7bb2d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g211a5a7bb2d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9" name="Google Shape;409;g211a5a7bb2d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g211a5a7bb2d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6" name="Google Shape;416;g211a5a7bb2d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g211a5a7bb2d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2" name="Google Shape;422;g211a5a7bb2d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g211a5a7bb2d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9" name="Google Shape;429;g211a5a7bb2d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p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24: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p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25: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02" name="Google Shape;202;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p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26: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p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27: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p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28: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p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29: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p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30: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p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3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p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32: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p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33: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p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34: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p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35: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5: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p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36: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 name="Shape 527"/>
        <p:cNvGrpSpPr/>
        <p:nvPr/>
      </p:nvGrpSpPr>
      <p:grpSpPr>
        <a:xfrm>
          <a:off x="0" y="0"/>
          <a:ext cx="0" cy="0"/>
          <a:chOff x="0" y="0"/>
          <a:chExt cx="0" cy="0"/>
        </a:xfrm>
      </p:grpSpPr>
      <p:sp>
        <p:nvSpPr>
          <p:cNvPr id="528" name="Google Shape;528;p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37: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3" name="Shape 533"/>
        <p:cNvGrpSpPr/>
        <p:nvPr/>
      </p:nvGrpSpPr>
      <p:grpSpPr>
        <a:xfrm>
          <a:off x="0" y="0"/>
          <a:ext cx="0" cy="0"/>
          <a:chOff x="0" y="0"/>
          <a:chExt cx="0" cy="0"/>
        </a:xfrm>
      </p:grpSpPr>
      <p:sp>
        <p:nvSpPr>
          <p:cNvPr id="534" name="Google Shape;534;p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38: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p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39: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p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4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4" name="Shape 554"/>
        <p:cNvGrpSpPr/>
        <p:nvPr/>
      </p:nvGrpSpPr>
      <p:grpSpPr>
        <a:xfrm>
          <a:off x="0" y="0"/>
          <a:ext cx="0" cy="0"/>
          <a:chOff x="0" y="0"/>
          <a:chExt cx="0" cy="0"/>
        </a:xfrm>
      </p:grpSpPr>
      <p:sp>
        <p:nvSpPr>
          <p:cNvPr id="555" name="Google Shape;555;p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42: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0" name="Shape 560"/>
        <p:cNvGrpSpPr/>
        <p:nvPr/>
      </p:nvGrpSpPr>
      <p:grpSpPr>
        <a:xfrm>
          <a:off x="0" y="0"/>
          <a:ext cx="0" cy="0"/>
          <a:chOff x="0" y="0"/>
          <a:chExt cx="0" cy="0"/>
        </a:xfrm>
      </p:grpSpPr>
      <p:sp>
        <p:nvSpPr>
          <p:cNvPr id="561" name="Google Shape;561;p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43: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5" name="Shape 565"/>
        <p:cNvGrpSpPr/>
        <p:nvPr/>
      </p:nvGrpSpPr>
      <p:grpSpPr>
        <a:xfrm>
          <a:off x="0" y="0"/>
          <a:ext cx="0" cy="0"/>
          <a:chOff x="0" y="0"/>
          <a:chExt cx="0" cy="0"/>
        </a:xfrm>
      </p:grpSpPr>
      <p:sp>
        <p:nvSpPr>
          <p:cNvPr id="566" name="Google Shape;566;p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44: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2" name="Shape 572"/>
        <p:cNvGrpSpPr/>
        <p:nvPr/>
      </p:nvGrpSpPr>
      <p:grpSpPr>
        <a:xfrm>
          <a:off x="0" y="0"/>
          <a:ext cx="0" cy="0"/>
          <a:chOff x="0" y="0"/>
          <a:chExt cx="0" cy="0"/>
        </a:xfrm>
      </p:grpSpPr>
      <p:sp>
        <p:nvSpPr>
          <p:cNvPr id="573" name="Google Shape;573;p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45: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7" name="Shape 577"/>
        <p:cNvGrpSpPr/>
        <p:nvPr/>
      </p:nvGrpSpPr>
      <p:grpSpPr>
        <a:xfrm>
          <a:off x="0" y="0"/>
          <a:ext cx="0" cy="0"/>
          <a:chOff x="0" y="0"/>
          <a:chExt cx="0" cy="0"/>
        </a:xfrm>
      </p:grpSpPr>
      <p:sp>
        <p:nvSpPr>
          <p:cNvPr id="578" name="Google Shape;578;p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46: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6: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3" name="Shape 583"/>
        <p:cNvGrpSpPr/>
        <p:nvPr/>
      </p:nvGrpSpPr>
      <p:grpSpPr>
        <a:xfrm>
          <a:off x="0" y="0"/>
          <a:ext cx="0" cy="0"/>
          <a:chOff x="0" y="0"/>
          <a:chExt cx="0" cy="0"/>
        </a:xfrm>
      </p:grpSpPr>
      <p:sp>
        <p:nvSpPr>
          <p:cNvPr id="584" name="Google Shape;584;p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47: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9" name="Shape 589"/>
        <p:cNvGrpSpPr/>
        <p:nvPr/>
      </p:nvGrpSpPr>
      <p:grpSpPr>
        <a:xfrm>
          <a:off x="0" y="0"/>
          <a:ext cx="0" cy="0"/>
          <a:chOff x="0" y="0"/>
          <a:chExt cx="0" cy="0"/>
        </a:xfrm>
      </p:grpSpPr>
      <p:sp>
        <p:nvSpPr>
          <p:cNvPr id="590" name="Google Shape;590;p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48: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5" name="Shape 595"/>
        <p:cNvGrpSpPr/>
        <p:nvPr/>
      </p:nvGrpSpPr>
      <p:grpSpPr>
        <a:xfrm>
          <a:off x="0" y="0"/>
          <a:ext cx="0" cy="0"/>
          <a:chOff x="0" y="0"/>
          <a:chExt cx="0" cy="0"/>
        </a:xfrm>
      </p:grpSpPr>
      <p:sp>
        <p:nvSpPr>
          <p:cNvPr id="596" name="Google Shape;596;p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49: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2" name="Shape 602"/>
        <p:cNvGrpSpPr/>
        <p:nvPr/>
      </p:nvGrpSpPr>
      <p:grpSpPr>
        <a:xfrm>
          <a:off x="0" y="0"/>
          <a:ext cx="0" cy="0"/>
          <a:chOff x="0" y="0"/>
          <a:chExt cx="0" cy="0"/>
        </a:xfrm>
      </p:grpSpPr>
      <p:sp>
        <p:nvSpPr>
          <p:cNvPr id="603" name="Google Shape;603;p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50: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8" name="Shape 608"/>
        <p:cNvGrpSpPr/>
        <p:nvPr/>
      </p:nvGrpSpPr>
      <p:grpSpPr>
        <a:xfrm>
          <a:off x="0" y="0"/>
          <a:ext cx="0" cy="0"/>
          <a:chOff x="0" y="0"/>
          <a:chExt cx="0" cy="0"/>
        </a:xfrm>
      </p:grpSpPr>
      <p:sp>
        <p:nvSpPr>
          <p:cNvPr id="609" name="Google Shape;609;p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5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3" name="Shape 613"/>
        <p:cNvGrpSpPr/>
        <p:nvPr/>
      </p:nvGrpSpPr>
      <p:grpSpPr>
        <a:xfrm>
          <a:off x="0" y="0"/>
          <a:ext cx="0" cy="0"/>
          <a:chOff x="0" y="0"/>
          <a:chExt cx="0" cy="0"/>
        </a:xfrm>
      </p:grpSpPr>
      <p:sp>
        <p:nvSpPr>
          <p:cNvPr id="614" name="Google Shape;614;p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52: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8" name="Shape 618"/>
        <p:cNvGrpSpPr/>
        <p:nvPr/>
      </p:nvGrpSpPr>
      <p:grpSpPr>
        <a:xfrm>
          <a:off x="0" y="0"/>
          <a:ext cx="0" cy="0"/>
          <a:chOff x="0" y="0"/>
          <a:chExt cx="0" cy="0"/>
        </a:xfrm>
      </p:grpSpPr>
      <p:sp>
        <p:nvSpPr>
          <p:cNvPr id="619" name="Google Shape;619;p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53: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6" name="Shape 626"/>
        <p:cNvGrpSpPr/>
        <p:nvPr/>
      </p:nvGrpSpPr>
      <p:grpSpPr>
        <a:xfrm>
          <a:off x="0" y="0"/>
          <a:ext cx="0" cy="0"/>
          <a:chOff x="0" y="0"/>
          <a:chExt cx="0" cy="0"/>
        </a:xfrm>
      </p:grpSpPr>
      <p:sp>
        <p:nvSpPr>
          <p:cNvPr id="627" name="Google Shape;627;p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54: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1" name="Shape 631"/>
        <p:cNvGrpSpPr/>
        <p:nvPr/>
      </p:nvGrpSpPr>
      <p:grpSpPr>
        <a:xfrm>
          <a:off x="0" y="0"/>
          <a:ext cx="0" cy="0"/>
          <a:chOff x="0" y="0"/>
          <a:chExt cx="0" cy="0"/>
        </a:xfrm>
      </p:grpSpPr>
      <p:sp>
        <p:nvSpPr>
          <p:cNvPr id="632" name="Google Shape;632;p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55: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2" name="Shape 642"/>
        <p:cNvGrpSpPr/>
        <p:nvPr/>
      </p:nvGrpSpPr>
      <p:grpSpPr>
        <a:xfrm>
          <a:off x="0" y="0"/>
          <a:ext cx="0" cy="0"/>
          <a:chOff x="0" y="0"/>
          <a:chExt cx="0" cy="0"/>
        </a:xfrm>
      </p:grpSpPr>
      <p:sp>
        <p:nvSpPr>
          <p:cNvPr id="643" name="Google Shape;643;p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56: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7: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9" name="Shape 649"/>
        <p:cNvGrpSpPr/>
        <p:nvPr/>
      </p:nvGrpSpPr>
      <p:grpSpPr>
        <a:xfrm>
          <a:off x="0" y="0"/>
          <a:ext cx="0" cy="0"/>
          <a:chOff x="0" y="0"/>
          <a:chExt cx="0" cy="0"/>
        </a:xfrm>
      </p:grpSpPr>
      <p:sp>
        <p:nvSpPr>
          <p:cNvPr id="650" name="Google Shape;650;p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57: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5" name="Shape 655"/>
        <p:cNvGrpSpPr/>
        <p:nvPr/>
      </p:nvGrpSpPr>
      <p:grpSpPr>
        <a:xfrm>
          <a:off x="0" y="0"/>
          <a:ext cx="0" cy="0"/>
          <a:chOff x="0" y="0"/>
          <a:chExt cx="0" cy="0"/>
        </a:xfrm>
      </p:grpSpPr>
      <p:sp>
        <p:nvSpPr>
          <p:cNvPr id="656" name="Google Shape;656;p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58: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2" name="Shape 662"/>
        <p:cNvGrpSpPr/>
        <p:nvPr/>
      </p:nvGrpSpPr>
      <p:grpSpPr>
        <a:xfrm>
          <a:off x="0" y="0"/>
          <a:ext cx="0" cy="0"/>
          <a:chOff x="0" y="0"/>
          <a:chExt cx="0" cy="0"/>
        </a:xfrm>
      </p:grpSpPr>
      <p:sp>
        <p:nvSpPr>
          <p:cNvPr id="663" name="Google Shape;663;p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59: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0" name="Shape 670"/>
        <p:cNvGrpSpPr/>
        <p:nvPr/>
      </p:nvGrpSpPr>
      <p:grpSpPr>
        <a:xfrm>
          <a:off x="0" y="0"/>
          <a:ext cx="0" cy="0"/>
          <a:chOff x="0" y="0"/>
          <a:chExt cx="0" cy="0"/>
        </a:xfrm>
      </p:grpSpPr>
      <p:sp>
        <p:nvSpPr>
          <p:cNvPr id="671" name="Google Shape;671;p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60: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5" name="Shape 675"/>
        <p:cNvGrpSpPr/>
        <p:nvPr/>
      </p:nvGrpSpPr>
      <p:grpSpPr>
        <a:xfrm>
          <a:off x="0" y="0"/>
          <a:ext cx="0" cy="0"/>
          <a:chOff x="0" y="0"/>
          <a:chExt cx="0" cy="0"/>
        </a:xfrm>
      </p:grpSpPr>
      <p:sp>
        <p:nvSpPr>
          <p:cNvPr id="676" name="Google Shape;676;p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6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1" name="Shape 681"/>
        <p:cNvGrpSpPr/>
        <p:nvPr/>
      </p:nvGrpSpPr>
      <p:grpSpPr>
        <a:xfrm>
          <a:off x="0" y="0"/>
          <a:ext cx="0" cy="0"/>
          <a:chOff x="0" y="0"/>
          <a:chExt cx="0" cy="0"/>
        </a:xfrm>
      </p:grpSpPr>
      <p:sp>
        <p:nvSpPr>
          <p:cNvPr id="682" name="Google Shape;682;p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62: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8" name="Shape 688"/>
        <p:cNvGrpSpPr/>
        <p:nvPr/>
      </p:nvGrpSpPr>
      <p:grpSpPr>
        <a:xfrm>
          <a:off x="0" y="0"/>
          <a:ext cx="0" cy="0"/>
          <a:chOff x="0" y="0"/>
          <a:chExt cx="0" cy="0"/>
        </a:xfrm>
      </p:grpSpPr>
      <p:sp>
        <p:nvSpPr>
          <p:cNvPr id="689" name="Google Shape;689;p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63: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3" name="Shape 693"/>
        <p:cNvGrpSpPr/>
        <p:nvPr/>
      </p:nvGrpSpPr>
      <p:grpSpPr>
        <a:xfrm>
          <a:off x="0" y="0"/>
          <a:ext cx="0" cy="0"/>
          <a:chOff x="0" y="0"/>
          <a:chExt cx="0" cy="0"/>
        </a:xfrm>
      </p:grpSpPr>
      <p:sp>
        <p:nvSpPr>
          <p:cNvPr id="694" name="Google Shape;694;p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64: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1" name="Shape 701"/>
        <p:cNvGrpSpPr/>
        <p:nvPr/>
      </p:nvGrpSpPr>
      <p:grpSpPr>
        <a:xfrm>
          <a:off x="0" y="0"/>
          <a:ext cx="0" cy="0"/>
          <a:chOff x="0" y="0"/>
          <a:chExt cx="0" cy="0"/>
        </a:xfrm>
      </p:grpSpPr>
      <p:sp>
        <p:nvSpPr>
          <p:cNvPr id="702" name="Google Shape;702;p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65: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6" name="Shape 706"/>
        <p:cNvGrpSpPr/>
        <p:nvPr/>
      </p:nvGrpSpPr>
      <p:grpSpPr>
        <a:xfrm>
          <a:off x="0" y="0"/>
          <a:ext cx="0" cy="0"/>
          <a:chOff x="0" y="0"/>
          <a:chExt cx="0" cy="0"/>
        </a:xfrm>
      </p:grpSpPr>
      <p:sp>
        <p:nvSpPr>
          <p:cNvPr id="707" name="Google Shape;707;p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66: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211a5a7bb2d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211a5a7bb2d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2" name="Shape 712"/>
        <p:cNvGrpSpPr/>
        <p:nvPr/>
      </p:nvGrpSpPr>
      <p:grpSpPr>
        <a:xfrm>
          <a:off x="0" y="0"/>
          <a:ext cx="0" cy="0"/>
          <a:chOff x="0" y="0"/>
          <a:chExt cx="0" cy="0"/>
        </a:xfrm>
      </p:grpSpPr>
      <p:sp>
        <p:nvSpPr>
          <p:cNvPr id="713" name="Google Shape;713;p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67: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8" name="Shape 718"/>
        <p:cNvGrpSpPr/>
        <p:nvPr/>
      </p:nvGrpSpPr>
      <p:grpSpPr>
        <a:xfrm>
          <a:off x="0" y="0"/>
          <a:ext cx="0" cy="0"/>
          <a:chOff x="0" y="0"/>
          <a:chExt cx="0" cy="0"/>
        </a:xfrm>
      </p:grpSpPr>
      <p:sp>
        <p:nvSpPr>
          <p:cNvPr id="719" name="Google Shape;719;p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68: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4" name="Shape 724"/>
        <p:cNvGrpSpPr/>
        <p:nvPr/>
      </p:nvGrpSpPr>
      <p:grpSpPr>
        <a:xfrm>
          <a:off x="0" y="0"/>
          <a:ext cx="0" cy="0"/>
          <a:chOff x="0" y="0"/>
          <a:chExt cx="0" cy="0"/>
        </a:xfrm>
      </p:grpSpPr>
      <p:sp>
        <p:nvSpPr>
          <p:cNvPr id="725" name="Google Shape;725;p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69: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0" name="Shape 730"/>
        <p:cNvGrpSpPr/>
        <p:nvPr/>
      </p:nvGrpSpPr>
      <p:grpSpPr>
        <a:xfrm>
          <a:off x="0" y="0"/>
          <a:ext cx="0" cy="0"/>
          <a:chOff x="0" y="0"/>
          <a:chExt cx="0" cy="0"/>
        </a:xfrm>
      </p:grpSpPr>
      <p:sp>
        <p:nvSpPr>
          <p:cNvPr id="731" name="Google Shape;731;p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70: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7" name="Shape 737"/>
        <p:cNvGrpSpPr/>
        <p:nvPr/>
      </p:nvGrpSpPr>
      <p:grpSpPr>
        <a:xfrm>
          <a:off x="0" y="0"/>
          <a:ext cx="0" cy="0"/>
          <a:chOff x="0" y="0"/>
          <a:chExt cx="0" cy="0"/>
        </a:xfrm>
      </p:grpSpPr>
      <p:sp>
        <p:nvSpPr>
          <p:cNvPr id="738" name="Google Shape;738;p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7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3" name="Shape 743"/>
        <p:cNvGrpSpPr/>
        <p:nvPr/>
      </p:nvGrpSpPr>
      <p:grpSpPr>
        <a:xfrm>
          <a:off x="0" y="0"/>
          <a:ext cx="0" cy="0"/>
          <a:chOff x="0" y="0"/>
          <a:chExt cx="0" cy="0"/>
        </a:xfrm>
      </p:grpSpPr>
      <p:sp>
        <p:nvSpPr>
          <p:cNvPr id="744" name="Google Shape;744;p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72: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0" name="Shape 750"/>
        <p:cNvGrpSpPr/>
        <p:nvPr/>
      </p:nvGrpSpPr>
      <p:grpSpPr>
        <a:xfrm>
          <a:off x="0" y="0"/>
          <a:ext cx="0" cy="0"/>
          <a:chOff x="0" y="0"/>
          <a:chExt cx="0" cy="0"/>
        </a:xfrm>
      </p:grpSpPr>
      <p:sp>
        <p:nvSpPr>
          <p:cNvPr id="751" name="Google Shape;751;p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73: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9" name="Shape 759"/>
        <p:cNvGrpSpPr/>
        <p:nvPr/>
      </p:nvGrpSpPr>
      <p:grpSpPr>
        <a:xfrm>
          <a:off x="0" y="0"/>
          <a:ext cx="0" cy="0"/>
          <a:chOff x="0" y="0"/>
          <a:chExt cx="0" cy="0"/>
        </a:xfrm>
      </p:grpSpPr>
      <p:sp>
        <p:nvSpPr>
          <p:cNvPr id="760" name="Google Shape;760;p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74: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6" name="Shape 766"/>
        <p:cNvGrpSpPr/>
        <p:nvPr/>
      </p:nvGrpSpPr>
      <p:grpSpPr>
        <a:xfrm>
          <a:off x="0" y="0"/>
          <a:ext cx="0" cy="0"/>
          <a:chOff x="0" y="0"/>
          <a:chExt cx="0" cy="0"/>
        </a:xfrm>
      </p:grpSpPr>
      <p:sp>
        <p:nvSpPr>
          <p:cNvPr id="767" name="Google Shape;767;p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75: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4" name="Shape 774"/>
        <p:cNvGrpSpPr/>
        <p:nvPr/>
      </p:nvGrpSpPr>
      <p:grpSpPr>
        <a:xfrm>
          <a:off x="0" y="0"/>
          <a:ext cx="0" cy="0"/>
          <a:chOff x="0" y="0"/>
          <a:chExt cx="0" cy="0"/>
        </a:xfrm>
      </p:grpSpPr>
      <p:sp>
        <p:nvSpPr>
          <p:cNvPr id="775" name="Google Shape;775;p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76: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211a5a7bb2d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211a5a7bb2d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2" name="Shape 782"/>
        <p:cNvGrpSpPr/>
        <p:nvPr/>
      </p:nvGrpSpPr>
      <p:grpSpPr>
        <a:xfrm>
          <a:off x="0" y="0"/>
          <a:ext cx="0" cy="0"/>
          <a:chOff x="0" y="0"/>
          <a:chExt cx="0" cy="0"/>
        </a:xfrm>
      </p:grpSpPr>
      <p:sp>
        <p:nvSpPr>
          <p:cNvPr id="783" name="Google Shape;783;p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77: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9" name="Shape 789"/>
        <p:cNvGrpSpPr/>
        <p:nvPr/>
      </p:nvGrpSpPr>
      <p:grpSpPr>
        <a:xfrm>
          <a:off x="0" y="0"/>
          <a:ext cx="0" cy="0"/>
          <a:chOff x="0" y="0"/>
          <a:chExt cx="0" cy="0"/>
        </a:xfrm>
      </p:grpSpPr>
      <p:sp>
        <p:nvSpPr>
          <p:cNvPr id="790" name="Google Shape;790;p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78: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7" name="Shape 797"/>
        <p:cNvGrpSpPr/>
        <p:nvPr/>
      </p:nvGrpSpPr>
      <p:grpSpPr>
        <a:xfrm>
          <a:off x="0" y="0"/>
          <a:ext cx="0" cy="0"/>
          <a:chOff x="0" y="0"/>
          <a:chExt cx="0" cy="0"/>
        </a:xfrm>
      </p:grpSpPr>
      <p:sp>
        <p:nvSpPr>
          <p:cNvPr id="798" name="Google Shape;798;p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79: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4" name="Shape 804"/>
        <p:cNvGrpSpPr/>
        <p:nvPr/>
      </p:nvGrpSpPr>
      <p:grpSpPr>
        <a:xfrm>
          <a:off x="0" y="0"/>
          <a:ext cx="0" cy="0"/>
          <a:chOff x="0" y="0"/>
          <a:chExt cx="0" cy="0"/>
        </a:xfrm>
      </p:grpSpPr>
      <p:sp>
        <p:nvSpPr>
          <p:cNvPr id="805" name="Google Shape;805;p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80: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0" name="Shape 810"/>
        <p:cNvGrpSpPr/>
        <p:nvPr/>
      </p:nvGrpSpPr>
      <p:grpSpPr>
        <a:xfrm>
          <a:off x="0" y="0"/>
          <a:ext cx="0" cy="0"/>
          <a:chOff x="0" y="0"/>
          <a:chExt cx="0" cy="0"/>
        </a:xfrm>
      </p:grpSpPr>
      <p:sp>
        <p:nvSpPr>
          <p:cNvPr id="811" name="Google Shape;811;p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8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7" name="Shape 817"/>
        <p:cNvGrpSpPr/>
        <p:nvPr/>
      </p:nvGrpSpPr>
      <p:grpSpPr>
        <a:xfrm>
          <a:off x="0" y="0"/>
          <a:ext cx="0" cy="0"/>
          <a:chOff x="0" y="0"/>
          <a:chExt cx="0" cy="0"/>
        </a:xfrm>
      </p:grpSpPr>
      <p:sp>
        <p:nvSpPr>
          <p:cNvPr id="818" name="Google Shape;818;p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82: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5" name="Shape 825"/>
        <p:cNvGrpSpPr/>
        <p:nvPr/>
      </p:nvGrpSpPr>
      <p:grpSpPr>
        <a:xfrm>
          <a:off x="0" y="0"/>
          <a:ext cx="0" cy="0"/>
          <a:chOff x="0" y="0"/>
          <a:chExt cx="0" cy="0"/>
        </a:xfrm>
      </p:grpSpPr>
      <p:sp>
        <p:nvSpPr>
          <p:cNvPr id="826" name="Google Shape;826;p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83: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2" name="Shape 832"/>
        <p:cNvGrpSpPr/>
        <p:nvPr/>
      </p:nvGrpSpPr>
      <p:grpSpPr>
        <a:xfrm>
          <a:off x="0" y="0"/>
          <a:ext cx="0" cy="0"/>
          <a:chOff x="0" y="0"/>
          <a:chExt cx="0" cy="0"/>
        </a:xfrm>
      </p:grpSpPr>
      <p:sp>
        <p:nvSpPr>
          <p:cNvPr id="833" name="Google Shape;833;p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84: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0" name="Shape 840"/>
        <p:cNvGrpSpPr/>
        <p:nvPr/>
      </p:nvGrpSpPr>
      <p:grpSpPr>
        <a:xfrm>
          <a:off x="0" y="0"/>
          <a:ext cx="0" cy="0"/>
          <a:chOff x="0" y="0"/>
          <a:chExt cx="0" cy="0"/>
        </a:xfrm>
      </p:grpSpPr>
      <p:sp>
        <p:nvSpPr>
          <p:cNvPr id="841" name="Google Shape;841;p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85: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6" name="Shape 846"/>
        <p:cNvGrpSpPr/>
        <p:nvPr/>
      </p:nvGrpSpPr>
      <p:grpSpPr>
        <a:xfrm>
          <a:off x="0" y="0"/>
          <a:ext cx="0" cy="0"/>
          <a:chOff x="0" y="0"/>
          <a:chExt cx="0" cy="0"/>
        </a:xfrm>
      </p:grpSpPr>
      <p:sp>
        <p:nvSpPr>
          <p:cNvPr id="847" name="Google Shape;847;p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86: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jpg"/><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jpg"/><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jpg"/><Relationship Id="rId3" Type="http://schemas.openxmlformats.org/officeDocument/2006/relationships/image" Target="../media/image19.png"/><Relationship Id="rId4" Type="http://schemas.openxmlformats.org/officeDocument/2006/relationships/image" Target="../media/image18.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jpg"/><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jpg"/><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jpg"/><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jpg"/><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0.jp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jpg"/><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jpg"/><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11" Type="http://schemas.openxmlformats.org/officeDocument/2006/relationships/image" Target="../media/image11.png"/><Relationship Id="rId10" Type="http://schemas.openxmlformats.org/officeDocument/2006/relationships/hyperlink" Target="https://www.instagram.com/cmstreambe/" TargetMode="External"/><Relationship Id="rId13" Type="http://schemas.openxmlformats.org/officeDocument/2006/relationships/image" Target="../media/image4.png"/><Relationship Id="rId12" Type="http://schemas.openxmlformats.org/officeDocument/2006/relationships/image" Target="../media/image7.png"/><Relationship Id="rId1" Type="http://schemas.openxmlformats.org/officeDocument/2006/relationships/slideMaster" Target="../slideMasters/slideMaster1.xml"/><Relationship Id="rId2" Type="http://schemas.openxmlformats.org/officeDocument/2006/relationships/hyperlink" Target="https://www.linkedin.com/company/streambe/" TargetMode="External"/><Relationship Id="rId3" Type="http://schemas.openxmlformats.org/officeDocument/2006/relationships/image" Target="../media/image10.png"/><Relationship Id="rId4" Type="http://schemas.openxmlformats.org/officeDocument/2006/relationships/hyperlink" Target="https://www.linkedin.com/company/streambe/" TargetMode="External"/><Relationship Id="rId9" Type="http://schemas.openxmlformats.org/officeDocument/2006/relationships/image" Target="../media/image12.png"/><Relationship Id="rId5" Type="http://schemas.openxmlformats.org/officeDocument/2006/relationships/hyperlink" Target="https://www.facebook.com/Streambe/" TargetMode="External"/><Relationship Id="rId6" Type="http://schemas.openxmlformats.org/officeDocument/2006/relationships/image" Target="../media/image8.png"/><Relationship Id="rId7" Type="http://schemas.openxmlformats.org/officeDocument/2006/relationships/hyperlink" Target="https://www.facebook.com/Streambe/" TargetMode="External"/><Relationship Id="rId8" Type="http://schemas.openxmlformats.org/officeDocument/2006/relationships/hyperlink" Target="https://www.instagram.com/cmstreambe/" TargetMode="External"/></Relationships>
</file>

<file path=ppt/slideLayouts/_rels/slideLayout8.xml.rels><?xml version="1.0" encoding="UTF-8" standalone="yes"?><Relationships xmlns="http://schemas.openxmlformats.org/package/2006/relationships"><Relationship Id="rId11" Type="http://schemas.openxmlformats.org/officeDocument/2006/relationships/image" Target="../media/image11.png"/><Relationship Id="rId10" Type="http://schemas.openxmlformats.org/officeDocument/2006/relationships/hyperlink" Target="https://www.instagram.com/cmstreambe/" TargetMode="External"/><Relationship Id="rId12" Type="http://schemas.openxmlformats.org/officeDocument/2006/relationships/image" Target="../media/image7.png"/><Relationship Id="rId1" Type="http://schemas.openxmlformats.org/officeDocument/2006/relationships/slideMaster" Target="../slideMasters/slideMaster1.xml"/><Relationship Id="rId2" Type="http://schemas.openxmlformats.org/officeDocument/2006/relationships/hyperlink" Target="https://www.linkedin.com/company/streambe/" TargetMode="External"/><Relationship Id="rId3" Type="http://schemas.openxmlformats.org/officeDocument/2006/relationships/image" Target="../media/image10.png"/><Relationship Id="rId4" Type="http://schemas.openxmlformats.org/officeDocument/2006/relationships/hyperlink" Target="https://www.linkedin.com/company/streambe/" TargetMode="External"/><Relationship Id="rId9" Type="http://schemas.openxmlformats.org/officeDocument/2006/relationships/image" Target="../media/image12.png"/><Relationship Id="rId5" Type="http://schemas.openxmlformats.org/officeDocument/2006/relationships/hyperlink" Target="https://www.facebook.com/Streambe/" TargetMode="External"/><Relationship Id="rId6" Type="http://schemas.openxmlformats.org/officeDocument/2006/relationships/image" Target="../media/image8.png"/><Relationship Id="rId7" Type="http://schemas.openxmlformats.org/officeDocument/2006/relationships/hyperlink" Target="https://www.facebook.com/Streambe/" TargetMode="External"/><Relationship Id="rId8" Type="http://schemas.openxmlformats.org/officeDocument/2006/relationships/hyperlink" Target="https://www.instagram.com/cmstreambe/" TargetMode="Externa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7" name="Shape 7"/>
        <p:cNvGrpSpPr/>
        <p:nvPr/>
      </p:nvGrpSpPr>
      <p:grpSpPr>
        <a:xfrm>
          <a:off x="0" y="0"/>
          <a:ext cx="0" cy="0"/>
          <a:chOff x="0" y="0"/>
          <a:chExt cx="0" cy="0"/>
        </a:xfrm>
      </p:grpSpPr>
      <p:pic>
        <p:nvPicPr>
          <p:cNvPr id="8" name="Google Shape;8;p94"/>
          <p:cNvPicPr preferRelativeResize="0"/>
          <p:nvPr/>
        </p:nvPicPr>
        <p:blipFill rotWithShape="1">
          <a:blip r:embed="rId2">
            <a:alphaModFix/>
          </a:blip>
          <a:srcRect b="0" l="0" r="0" t="0"/>
          <a:stretch/>
        </p:blipFill>
        <p:spPr>
          <a:xfrm>
            <a:off x="3968" y="0"/>
            <a:ext cx="9136063" cy="5143500"/>
          </a:xfrm>
          <a:prstGeom prst="rect">
            <a:avLst/>
          </a:prstGeom>
          <a:noFill/>
          <a:ln>
            <a:noFill/>
          </a:ln>
        </p:spPr>
      </p:pic>
      <p:sp>
        <p:nvSpPr>
          <p:cNvPr id="9" name="Google Shape;9;p94"/>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sp>
        <p:nvSpPr>
          <p:cNvPr id="10" name="Google Shape;10;p94"/>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marR="0" rtl="0" algn="ctr">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sp>
        <p:nvSpPr>
          <p:cNvPr id="11" name="Google Shape;11;p94"/>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grpSp>
        <p:nvGrpSpPr>
          <p:cNvPr id="12" name="Google Shape;12;p94"/>
          <p:cNvGrpSpPr/>
          <p:nvPr/>
        </p:nvGrpSpPr>
        <p:grpSpPr>
          <a:xfrm>
            <a:off x="3599770" y="4739645"/>
            <a:ext cx="1965000" cy="329110"/>
            <a:chOff x="3076828" y="6119929"/>
            <a:chExt cx="2983149" cy="499636"/>
          </a:xfrm>
        </p:grpSpPr>
        <p:pic>
          <p:nvPicPr>
            <p:cNvPr id="13" name="Google Shape;13;p94"/>
            <p:cNvPicPr preferRelativeResize="0"/>
            <p:nvPr/>
          </p:nvPicPr>
          <p:blipFill rotWithShape="1">
            <a:blip r:embed="rId3">
              <a:alphaModFix/>
            </a:blip>
            <a:srcRect b="0" l="0" r="0" t="0"/>
            <a:stretch/>
          </p:blipFill>
          <p:spPr>
            <a:xfrm>
              <a:off x="4689756" y="6119929"/>
              <a:ext cx="1370221" cy="499636"/>
            </a:xfrm>
            <a:prstGeom prst="rect">
              <a:avLst/>
            </a:prstGeom>
            <a:noFill/>
            <a:ln>
              <a:noFill/>
            </a:ln>
          </p:spPr>
        </p:pic>
        <p:pic>
          <p:nvPicPr>
            <p:cNvPr id="14" name="Google Shape;14;p94"/>
            <p:cNvPicPr preferRelativeResize="0"/>
            <p:nvPr/>
          </p:nvPicPr>
          <p:blipFill rotWithShape="1">
            <a:blip r:embed="rId4">
              <a:alphaModFix/>
            </a:blip>
            <a:srcRect b="0" l="0" r="0" t="0"/>
            <a:stretch/>
          </p:blipFill>
          <p:spPr>
            <a:xfrm>
              <a:off x="3076828" y="6277761"/>
              <a:ext cx="1108373" cy="183972"/>
            </a:xfrm>
            <a:prstGeom prst="rect">
              <a:avLst/>
            </a:prstGeom>
            <a:noFill/>
            <a:ln>
              <a:noFill/>
            </a:ln>
          </p:spPr>
        </p:pic>
      </p:grpSp>
      <p:pic>
        <p:nvPicPr>
          <p:cNvPr id="15" name="Google Shape;15;p94"/>
          <p:cNvPicPr preferRelativeResize="0"/>
          <p:nvPr/>
        </p:nvPicPr>
        <p:blipFill rotWithShape="1">
          <a:blip r:embed="rId5">
            <a:alphaModFix/>
          </a:blip>
          <a:srcRect b="0" l="0" r="0" t="0"/>
          <a:stretch/>
        </p:blipFill>
        <p:spPr>
          <a:xfrm>
            <a:off x="7982095" y="0"/>
            <a:ext cx="1161905" cy="1114285"/>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type="title">
  <p:cSld name="TITLE">
    <p:spTree>
      <p:nvGrpSpPr>
        <p:cNvPr id="78" name="Shape 78"/>
        <p:cNvGrpSpPr/>
        <p:nvPr/>
      </p:nvGrpSpPr>
      <p:grpSpPr>
        <a:xfrm>
          <a:off x="0" y="0"/>
          <a:ext cx="0" cy="0"/>
          <a:chOff x="0" y="0"/>
          <a:chExt cx="0" cy="0"/>
        </a:xfrm>
      </p:grpSpPr>
      <p:pic>
        <p:nvPicPr>
          <p:cNvPr id="79" name="Google Shape;79;p96"/>
          <p:cNvPicPr preferRelativeResize="0"/>
          <p:nvPr/>
        </p:nvPicPr>
        <p:blipFill rotWithShape="1">
          <a:blip r:embed="rId2">
            <a:alphaModFix/>
          </a:blip>
          <a:srcRect b="0" l="0" r="0" t="0"/>
          <a:stretch/>
        </p:blipFill>
        <p:spPr>
          <a:xfrm>
            <a:off x="-2210" y="-26583"/>
            <a:ext cx="9183282" cy="5170083"/>
          </a:xfrm>
          <a:prstGeom prst="rect">
            <a:avLst/>
          </a:prstGeom>
          <a:noFill/>
          <a:ln>
            <a:noFill/>
          </a:ln>
        </p:spPr>
      </p:pic>
      <p:sp>
        <p:nvSpPr>
          <p:cNvPr id="80" name="Google Shape;80;p96"/>
          <p:cNvSpPr txBox="1"/>
          <p:nvPr>
            <p:ph type="ctrTitle"/>
          </p:nvPr>
        </p:nvSpPr>
        <p:spPr>
          <a:xfrm>
            <a:off x="1143000" y="841772"/>
            <a:ext cx="6858000" cy="1790700"/>
          </a:xfrm>
          <a:prstGeom prst="rect">
            <a:avLst/>
          </a:prstGeom>
          <a:noFill/>
          <a:ln>
            <a:noFill/>
          </a:ln>
        </p:spPr>
        <p:txBody>
          <a:bodyPr anchorCtr="0" anchor="b" bIns="34275" lIns="68575" spcFirstLastPara="1" rIns="68575" wrap="square" tIns="34275">
            <a:normAutofit/>
          </a:bodyPr>
          <a:lstStyle>
            <a:lvl1pPr lvl="0" algn="ctr">
              <a:lnSpc>
                <a:spcPct val="90000"/>
              </a:lnSpc>
              <a:spcBef>
                <a:spcPts val="0"/>
              </a:spcBef>
              <a:spcAft>
                <a:spcPts val="0"/>
              </a:spcAft>
              <a:buClr>
                <a:srgbClr val="4089D7"/>
              </a:buClr>
              <a:buSzPts val="4100"/>
              <a:buFont typeface="Nunito"/>
              <a:buNone/>
              <a:defRPr b="1" sz="4100">
                <a:solidFill>
                  <a:srgbClr val="4089D7"/>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1" name="Google Shape;81;p96"/>
          <p:cNvSpPr txBox="1"/>
          <p:nvPr>
            <p:ph idx="1" type="subTitle"/>
          </p:nvPr>
        </p:nvSpPr>
        <p:spPr>
          <a:xfrm>
            <a:off x="1143000" y="2701529"/>
            <a:ext cx="6858000" cy="1241700"/>
          </a:xfrm>
          <a:prstGeom prst="rect">
            <a:avLst/>
          </a:prstGeom>
          <a:noFill/>
          <a:ln>
            <a:noFill/>
          </a:ln>
        </p:spPr>
        <p:txBody>
          <a:bodyPr anchorCtr="0" anchor="t" bIns="34275" lIns="68575" spcFirstLastPara="1" rIns="68575" wrap="square" tIns="34275">
            <a:normAutofit/>
          </a:bodyPr>
          <a:lstStyle>
            <a:lvl1pPr lvl="0" algn="ctr">
              <a:lnSpc>
                <a:spcPct val="90000"/>
              </a:lnSpc>
              <a:spcBef>
                <a:spcPts val="800"/>
              </a:spcBef>
              <a:spcAft>
                <a:spcPts val="0"/>
              </a:spcAft>
              <a:buClr>
                <a:schemeClr val="dk1"/>
              </a:buClr>
              <a:buSzPts val="1800"/>
              <a:buNone/>
              <a:defRPr sz="1800"/>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sp>
        <p:nvSpPr>
          <p:cNvPr id="82" name="Google Shape;82;p96"/>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3" name="Google Shape;83;p96"/>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4" name="Google Shape;84;p96"/>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grpSp>
        <p:nvGrpSpPr>
          <p:cNvPr id="85" name="Google Shape;85;p96"/>
          <p:cNvGrpSpPr/>
          <p:nvPr/>
        </p:nvGrpSpPr>
        <p:grpSpPr>
          <a:xfrm>
            <a:off x="3599770" y="4739645"/>
            <a:ext cx="1965000" cy="329110"/>
            <a:chOff x="3076828" y="6119929"/>
            <a:chExt cx="2983149" cy="499636"/>
          </a:xfrm>
        </p:grpSpPr>
        <p:pic>
          <p:nvPicPr>
            <p:cNvPr id="86" name="Google Shape;86;p96"/>
            <p:cNvPicPr preferRelativeResize="0"/>
            <p:nvPr/>
          </p:nvPicPr>
          <p:blipFill rotWithShape="1">
            <a:blip r:embed="rId3">
              <a:alphaModFix/>
            </a:blip>
            <a:srcRect b="0" l="0" r="0" t="0"/>
            <a:stretch/>
          </p:blipFill>
          <p:spPr>
            <a:xfrm>
              <a:off x="4689756" y="6119929"/>
              <a:ext cx="1370221" cy="499636"/>
            </a:xfrm>
            <a:prstGeom prst="rect">
              <a:avLst/>
            </a:prstGeom>
            <a:noFill/>
            <a:ln>
              <a:noFill/>
            </a:ln>
          </p:spPr>
        </p:pic>
        <p:pic>
          <p:nvPicPr>
            <p:cNvPr id="87" name="Google Shape;87;p96"/>
            <p:cNvPicPr preferRelativeResize="0"/>
            <p:nvPr/>
          </p:nvPicPr>
          <p:blipFill rotWithShape="1">
            <a:blip r:embed="rId4">
              <a:alphaModFix/>
            </a:blip>
            <a:srcRect b="0" l="0" r="0" t="0"/>
            <a:stretch/>
          </p:blipFill>
          <p:spPr>
            <a:xfrm>
              <a:off x="3076828" y="6277761"/>
              <a:ext cx="1108373" cy="183972"/>
            </a:xfrm>
            <a:prstGeom prst="rect">
              <a:avLst/>
            </a:prstGeom>
            <a:noFill/>
            <a:ln>
              <a:noFill/>
            </a:ln>
          </p:spPr>
        </p:pic>
      </p:grpSp>
      <p:pic>
        <p:nvPicPr>
          <p:cNvPr id="88" name="Google Shape;88;p96"/>
          <p:cNvPicPr preferRelativeResize="0"/>
          <p:nvPr/>
        </p:nvPicPr>
        <p:blipFill rotWithShape="1">
          <a:blip r:embed="rId5">
            <a:alphaModFix/>
          </a:blip>
          <a:srcRect b="0" l="0" r="0" t="0"/>
          <a:stretch/>
        </p:blipFill>
        <p:spPr>
          <a:xfrm>
            <a:off x="7982095" y="0"/>
            <a:ext cx="1161905" cy="1114285"/>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p:cSld name="Contenido con título">
    <p:spTree>
      <p:nvGrpSpPr>
        <p:cNvPr id="89" name="Shape 89"/>
        <p:cNvGrpSpPr/>
        <p:nvPr/>
      </p:nvGrpSpPr>
      <p:grpSpPr>
        <a:xfrm>
          <a:off x="0" y="0"/>
          <a:ext cx="0" cy="0"/>
          <a:chOff x="0" y="0"/>
          <a:chExt cx="0" cy="0"/>
        </a:xfrm>
      </p:grpSpPr>
      <p:pic>
        <p:nvPicPr>
          <p:cNvPr id="90" name="Google Shape;90;p97"/>
          <p:cNvPicPr preferRelativeResize="0"/>
          <p:nvPr/>
        </p:nvPicPr>
        <p:blipFill rotWithShape="1">
          <a:blip r:embed="rId2">
            <a:alphaModFix/>
          </a:blip>
          <a:srcRect b="0" l="0" r="0" t="0"/>
          <a:stretch/>
        </p:blipFill>
        <p:spPr>
          <a:xfrm>
            <a:off x="3968" y="0"/>
            <a:ext cx="9136063" cy="5143500"/>
          </a:xfrm>
          <a:prstGeom prst="rect">
            <a:avLst/>
          </a:prstGeom>
          <a:noFill/>
          <a:ln>
            <a:noFill/>
          </a:ln>
        </p:spPr>
      </p:pic>
      <p:sp>
        <p:nvSpPr>
          <p:cNvPr id="91" name="Google Shape;91;p97"/>
          <p:cNvSpPr txBox="1"/>
          <p:nvPr>
            <p:ph type="title"/>
          </p:nvPr>
        </p:nvSpPr>
        <p:spPr>
          <a:xfrm>
            <a:off x="629841" y="342900"/>
            <a:ext cx="2949000" cy="120030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rgbClr val="4089D7"/>
              </a:buClr>
              <a:buSzPts val="2100"/>
              <a:buFont typeface="Nunito"/>
              <a:buNone/>
              <a:defRPr sz="21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92" name="Google Shape;92;p97"/>
          <p:cNvSpPr txBox="1"/>
          <p:nvPr>
            <p:ph idx="1" type="body"/>
          </p:nvPr>
        </p:nvSpPr>
        <p:spPr>
          <a:xfrm>
            <a:off x="3887391" y="740569"/>
            <a:ext cx="4629300" cy="3655200"/>
          </a:xfrm>
          <a:prstGeom prst="rect">
            <a:avLst/>
          </a:prstGeom>
          <a:noFill/>
          <a:ln>
            <a:noFill/>
          </a:ln>
        </p:spPr>
        <p:txBody>
          <a:bodyPr anchorCtr="0" anchor="t" bIns="34275" lIns="68575" spcFirstLastPara="1" rIns="68575" wrap="square" tIns="34275">
            <a:normAutofit/>
          </a:bodyPr>
          <a:lstStyle>
            <a:lvl1pPr indent="-342900" lvl="0" marL="457200" algn="l">
              <a:lnSpc>
                <a:spcPct val="90000"/>
              </a:lnSpc>
              <a:spcBef>
                <a:spcPts val="800"/>
              </a:spcBef>
              <a:spcAft>
                <a:spcPts val="0"/>
              </a:spcAft>
              <a:buClr>
                <a:schemeClr val="dk1"/>
              </a:buClr>
              <a:buSzPts val="1800"/>
              <a:buChar char="•"/>
              <a:defRPr sz="1800"/>
            </a:lvl1pPr>
            <a:lvl2pPr indent="-361950" lvl="1" marL="914400" algn="l">
              <a:lnSpc>
                <a:spcPct val="90000"/>
              </a:lnSpc>
              <a:spcBef>
                <a:spcPts val="400"/>
              </a:spcBef>
              <a:spcAft>
                <a:spcPts val="0"/>
              </a:spcAft>
              <a:buClr>
                <a:schemeClr val="dk1"/>
              </a:buClr>
              <a:buSzPts val="2100"/>
              <a:buChar char="•"/>
              <a:defRPr sz="2100"/>
            </a:lvl2pPr>
            <a:lvl3pPr indent="-342900" lvl="2" marL="1371600" algn="l">
              <a:lnSpc>
                <a:spcPct val="90000"/>
              </a:lnSpc>
              <a:spcBef>
                <a:spcPts val="400"/>
              </a:spcBef>
              <a:spcAft>
                <a:spcPts val="0"/>
              </a:spcAft>
              <a:buClr>
                <a:schemeClr val="dk1"/>
              </a:buClr>
              <a:buSzPts val="1800"/>
              <a:buChar char="•"/>
              <a:defRPr sz="1800"/>
            </a:lvl3pPr>
            <a:lvl4pPr indent="-323850" lvl="3" marL="1828800" algn="l">
              <a:lnSpc>
                <a:spcPct val="90000"/>
              </a:lnSpc>
              <a:spcBef>
                <a:spcPts val="400"/>
              </a:spcBef>
              <a:spcAft>
                <a:spcPts val="0"/>
              </a:spcAft>
              <a:buClr>
                <a:schemeClr val="dk1"/>
              </a:buClr>
              <a:buSzPts val="1500"/>
              <a:buChar char="•"/>
              <a:defRPr sz="1500"/>
            </a:lvl4pPr>
            <a:lvl5pPr indent="-323850" lvl="4" marL="2286000" algn="l">
              <a:lnSpc>
                <a:spcPct val="90000"/>
              </a:lnSpc>
              <a:spcBef>
                <a:spcPts val="400"/>
              </a:spcBef>
              <a:spcAft>
                <a:spcPts val="0"/>
              </a:spcAft>
              <a:buClr>
                <a:schemeClr val="dk1"/>
              </a:buClr>
              <a:buSzPts val="1500"/>
              <a:buChar char="•"/>
              <a:defRPr sz="1500"/>
            </a:lvl5pPr>
            <a:lvl6pPr indent="-323850" lvl="5" marL="2743200" algn="l">
              <a:lnSpc>
                <a:spcPct val="90000"/>
              </a:lnSpc>
              <a:spcBef>
                <a:spcPts val="400"/>
              </a:spcBef>
              <a:spcAft>
                <a:spcPts val="0"/>
              </a:spcAft>
              <a:buClr>
                <a:schemeClr val="dk1"/>
              </a:buClr>
              <a:buSzPts val="1500"/>
              <a:buChar char="•"/>
              <a:defRPr sz="1500"/>
            </a:lvl6pPr>
            <a:lvl7pPr indent="-323850" lvl="6" marL="3200400" algn="l">
              <a:lnSpc>
                <a:spcPct val="90000"/>
              </a:lnSpc>
              <a:spcBef>
                <a:spcPts val="400"/>
              </a:spcBef>
              <a:spcAft>
                <a:spcPts val="0"/>
              </a:spcAft>
              <a:buClr>
                <a:schemeClr val="dk1"/>
              </a:buClr>
              <a:buSzPts val="1500"/>
              <a:buChar char="•"/>
              <a:defRPr sz="1500"/>
            </a:lvl7pPr>
            <a:lvl8pPr indent="-323850" lvl="7" marL="3657600" algn="l">
              <a:lnSpc>
                <a:spcPct val="90000"/>
              </a:lnSpc>
              <a:spcBef>
                <a:spcPts val="400"/>
              </a:spcBef>
              <a:spcAft>
                <a:spcPts val="0"/>
              </a:spcAft>
              <a:buClr>
                <a:schemeClr val="dk1"/>
              </a:buClr>
              <a:buSzPts val="1500"/>
              <a:buChar char="•"/>
              <a:defRPr sz="1500"/>
            </a:lvl8pPr>
            <a:lvl9pPr indent="-323850" lvl="8" marL="4114800" algn="l">
              <a:lnSpc>
                <a:spcPct val="90000"/>
              </a:lnSpc>
              <a:spcBef>
                <a:spcPts val="400"/>
              </a:spcBef>
              <a:spcAft>
                <a:spcPts val="0"/>
              </a:spcAft>
              <a:buClr>
                <a:schemeClr val="dk1"/>
              </a:buClr>
              <a:buSzPts val="1500"/>
              <a:buChar char="•"/>
              <a:defRPr sz="1500"/>
            </a:lvl9pPr>
          </a:lstStyle>
          <a:p/>
        </p:txBody>
      </p:sp>
      <p:sp>
        <p:nvSpPr>
          <p:cNvPr id="93" name="Google Shape;93;p97"/>
          <p:cNvSpPr txBox="1"/>
          <p:nvPr>
            <p:ph idx="2" type="body"/>
          </p:nvPr>
        </p:nvSpPr>
        <p:spPr>
          <a:xfrm>
            <a:off x="629841" y="1543050"/>
            <a:ext cx="2949000" cy="285870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200"/>
              <a:buNone/>
              <a:defRPr sz="1200"/>
            </a:lvl1pPr>
            <a:lvl2pPr indent="-228600" lvl="1" marL="914400" algn="l">
              <a:lnSpc>
                <a:spcPct val="90000"/>
              </a:lnSpc>
              <a:spcBef>
                <a:spcPts val="400"/>
              </a:spcBef>
              <a:spcAft>
                <a:spcPts val="0"/>
              </a:spcAft>
              <a:buClr>
                <a:schemeClr val="dk1"/>
              </a:buClr>
              <a:buSzPts val="1100"/>
              <a:buNone/>
              <a:defRPr sz="1100"/>
            </a:lvl2pPr>
            <a:lvl3pPr indent="-228600" lvl="2" marL="1371600" algn="l">
              <a:lnSpc>
                <a:spcPct val="90000"/>
              </a:lnSpc>
              <a:spcBef>
                <a:spcPts val="400"/>
              </a:spcBef>
              <a:spcAft>
                <a:spcPts val="0"/>
              </a:spcAft>
              <a:buClr>
                <a:schemeClr val="dk1"/>
              </a:buClr>
              <a:buSzPts val="900"/>
              <a:buNone/>
              <a:defRPr sz="900"/>
            </a:lvl3pPr>
            <a:lvl4pPr indent="-228600" lvl="3" marL="1828800" algn="l">
              <a:lnSpc>
                <a:spcPct val="90000"/>
              </a:lnSpc>
              <a:spcBef>
                <a:spcPts val="400"/>
              </a:spcBef>
              <a:spcAft>
                <a:spcPts val="0"/>
              </a:spcAft>
              <a:buClr>
                <a:schemeClr val="dk1"/>
              </a:buClr>
              <a:buSzPts val="800"/>
              <a:buNone/>
              <a:defRPr sz="800"/>
            </a:lvl4pPr>
            <a:lvl5pPr indent="-228600" lvl="4" marL="2286000" algn="l">
              <a:lnSpc>
                <a:spcPct val="9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94" name="Google Shape;94;p97"/>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95" name="Google Shape;95;p97"/>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96" name="Google Shape;96;p97"/>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grpSp>
        <p:nvGrpSpPr>
          <p:cNvPr id="97" name="Google Shape;97;p97"/>
          <p:cNvGrpSpPr/>
          <p:nvPr/>
        </p:nvGrpSpPr>
        <p:grpSpPr>
          <a:xfrm>
            <a:off x="3599770" y="4739645"/>
            <a:ext cx="1965000" cy="329110"/>
            <a:chOff x="3076828" y="6119929"/>
            <a:chExt cx="2983149" cy="499636"/>
          </a:xfrm>
        </p:grpSpPr>
        <p:pic>
          <p:nvPicPr>
            <p:cNvPr id="98" name="Google Shape;98;p97"/>
            <p:cNvPicPr preferRelativeResize="0"/>
            <p:nvPr/>
          </p:nvPicPr>
          <p:blipFill rotWithShape="1">
            <a:blip r:embed="rId3">
              <a:alphaModFix/>
            </a:blip>
            <a:srcRect b="0" l="0" r="0" t="0"/>
            <a:stretch/>
          </p:blipFill>
          <p:spPr>
            <a:xfrm>
              <a:off x="4689756" y="6119929"/>
              <a:ext cx="1370221" cy="499636"/>
            </a:xfrm>
            <a:prstGeom prst="rect">
              <a:avLst/>
            </a:prstGeom>
            <a:noFill/>
            <a:ln>
              <a:noFill/>
            </a:ln>
          </p:spPr>
        </p:pic>
        <p:pic>
          <p:nvPicPr>
            <p:cNvPr id="99" name="Google Shape;99;p97"/>
            <p:cNvPicPr preferRelativeResize="0"/>
            <p:nvPr/>
          </p:nvPicPr>
          <p:blipFill rotWithShape="1">
            <a:blip r:embed="rId4">
              <a:alphaModFix/>
            </a:blip>
            <a:srcRect b="0" l="0" r="0" t="0"/>
            <a:stretch/>
          </p:blipFill>
          <p:spPr>
            <a:xfrm>
              <a:off x="3076828" y="6277761"/>
              <a:ext cx="1108373" cy="183972"/>
            </a:xfrm>
            <a:prstGeom prst="rect">
              <a:avLst/>
            </a:prstGeom>
            <a:noFill/>
            <a:ln>
              <a:noFill/>
            </a:ln>
          </p:spPr>
        </p:pic>
      </p:grpSp>
      <p:pic>
        <p:nvPicPr>
          <p:cNvPr id="100" name="Google Shape;100;p97"/>
          <p:cNvPicPr preferRelativeResize="0"/>
          <p:nvPr/>
        </p:nvPicPr>
        <p:blipFill rotWithShape="1">
          <a:blip r:embed="rId5">
            <a:alphaModFix/>
          </a:blip>
          <a:srcRect b="0" l="0" r="0" t="0"/>
          <a:stretch/>
        </p:blipFill>
        <p:spPr>
          <a:xfrm>
            <a:off x="7982095" y="0"/>
            <a:ext cx="1161905" cy="1114285"/>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En blanco">
  <p:cSld name="1_En blanco">
    <p:bg>
      <p:bgPr>
        <a:solidFill>
          <a:schemeClr val="lt2"/>
        </a:solidFill>
      </p:bgPr>
    </p:bg>
    <p:spTree>
      <p:nvGrpSpPr>
        <p:cNvPr id="101" name="Shape 101"/>
        <p:cNvGrpSpPr/>
        <p:nvPr/>
      </p:nvGrpSpPr>
      <p:grpSpPr>
        <a:xfrm>
          <a:off x="0" y="0"/>
          <a:ext cx="0" cy="0"/>
          <a:chOff x="0" y="0"/>
          <a:chExt cx="0" cy="0"/>
        </a:xfrm>
      </p:grpSpPr>
      <p:pic>
        <p:nvPicPr>
          <p:cNvPr id="102" name="Google Shape;102;p98"/>
          <p:cNvPicPr preferRelativeResize="0"/>
          <p:nvPr/>
        </p:nvPicPr>
        <p:blipFill rotWithShape="1">
          <a:blip r:embed="rId2">
            <a:alphaModFix/>
          </a:blip>
          <a:srcRect b="0" l="0" r="0" t="0"/>
          <a:stretch/>
        </p:blipFill>
        <p:spPr>
          <a:xfrm>
            <a:off x="1759" y="-34783"/>
            <a:ext cx="9197848" cy="5178285"/>
          </a:xfrm>
          <a:prstGeom prst="rect">
            <a:avLst/>
          </a:prstGeom>
          <a:noFill/>
          <a:ln>
            <a:noFill/>
          </a:ln>
        </p:spPr>
      </p:pic>
      <p:sp>
        <p:nvSpPr>
          <p:cNvPr id="103" name="Google Shape;103;p98"/>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04" name="Google Shape;104;p98"/>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05" name="Google Shape;105;p98"/>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pic>
        <p:nvPicPr>
          <p:cNvPr id="106" name="Google Shape;106;p98"/>
          <p:cNvPicPr preferRelativeResize="0"/>
          <p:nvPr/>
        </p:nvPicPr>
        <p:blipFill rotWithShape="1">
          <a:blip r:embed="rId3">
            <a:alphaModFix/>
          </a:blip>
          <a:srcRect b="0" l="0" r="0" t="0"/>
          <a:stretch/>
        </p:blipFill>
        <p:spPr>
          <a:xfrm>
            <a:off x="3611761" y="2221610"/>
            <a:ext cx="1920483" cy="700281"/>
          </a:xfrm>
          <a:prstGeom prst="rect">
            <a:avLst/>
          </a:prstGeom>
          <a:noFill/>
          <a:ln>
            <a:noFill/>
          </a:ln>
        </p:spPr>
      </p:pic>
      <p:pic>
        <p:nvPicPr>
          <p:cNvPr id="107" name="Google Shape;107;p98"/>
          <p:cNvPicPr preferRelativeResize="0"/>
          <p:nvPr/>
        </p:nvPicPr>
        <p:blipFill rotWithShape="1">
          <a:blip r:embed="rId4">
            <a:alphaModFix/>
          </a:blip>
          <a:srcRect b="0" l="0" r="0" t="0"/>
          <a:stretch/>
        </p:blipFill>
        <p:spPr>
          <a:xfrm>
            <a:off x="3990945" y="4801560"/>
            <a:ext cx="1162111" cy="192891"/>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108" name="Shape 108"/>
        <p:cNvGrpSpPr/>
        <p:nvPr/>
      </p:nvGrpSpPr>
      <p:grpSpPr>
        <a:xfrm>
          <a:off x="0" y="0"/>
          <a:ext cx="0" cy="0"/>
          <a:chOff x="0" y="0"/>
          <a:chExt cx="0" cy="0"/>
        </a:xfrm>
      </p:grpSpPr>
      <p:pic>
        <p:nvPicPr>
          <p:cNvPr id="109" name="Google Shape;109;p107"/>
          <p:cNvPicPr preferRelativeResize="0"/>
          <p:nvPr/>
        </p:nvPicPr>
        <p:blipFill rotWithShape="1">
          <a:blip r:embed="rId2">
            <a:alphaModFix/>
          </a:blip>
          <a:srcRect b="0" l="0" r="0" t="0"/>
          <a:stretch/>
        </p:blipFill>
        <p:spPr>
          <a:xfrm>
            <a:off x="3968" y="0"/>
            <a:ext cx="9136063" cy="5143500"/>
          </a:xfrm>
          <a:prstGeom prst="rect">
            <a:avLst/>
          </a:prstGeom>
          <a:noFill/>
          <a:ln>
            <a:noFill/>
          </a:ln>
        </p:spPr>
      </p:pic>
      <p:sp>
        <p:nvSpPr>
          <p:cNvPr id="110" name="Google Shape;110;p107"/>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11" name="Google Shape;111;p107"/>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12" name="Google Shape;112;p107"/>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grpSp>
        <p:nvGrpSpPr>
          <p:cNvPr id="113" name="Google Shape;113;p107"/>
          <p:cNvGrpSpPr/>
          <p:nvPr/>
        </p:nvGrpSpPr>
        <p:grpSpPr>
          <a:xfrm>
            <a:off x="3599770" y="4739645"/>
            <a:ext cx="1965000" cy="329110"/>
            <a:chOff x="3076828" y="6119929"/>
            <a:chExt cx="2983149" cy="499636"/>
          </a:xfrm>
        </p:grpSpPr>
        <p:pic>
          <p:nvPicPr>
            <p:cNvPr id="114" name="Google Shape;114;p107"/>
            <p:cNvPicPr preferRelativeResize="0"/>
            <p:nvPr/>
          </p:nvPicPr>
          <p:blipFill rotWithShape="1">
            <a:blip r:embed="rId3">
              <a:alphaModFix/>
            </a:blip>
            <a:srcRect b="0" l="0" r="0" t="0"/>
            <a:stretch/>
          </p:blipFill>
          <p:spPr>
            <a:xfrm>
              <a:off x="4689756" y="6119929"/>
              <a:ext cx="1370221" cy="499636"/>
            </a:xfrm>
            <a:prstGeom prst="rect">
              <a:avLst/>
            </a:prstGeom>
            <a:noFill/>
            <a:ln>
              <a:noFill/>
            </a:ln>
          </p:spPr>
        </p:pic>
        <p:pic>
          <p:nvPicPr>
            <p:cNvPr id="115" name="Google Shape;115;p107"/>
            <p:cNvPicPr preferRelativeResize="0"/>
            <p:nvPr/>
          </p:nvPicPr>
          <p:blipFill rotWithShape="1">
            <a:blip r:embed="rId4">
              <a:alphaModFix/>
            </a:blip>
            <a:srcRect b="0" l="0" r="0" t="0"/>
            <a:stretch/>
          </p:blipFill>
          <p:spPr>
            <a:xfrm>
              <a:off x="3076828" y="6277761"/>
              <a:ext cx="1108373" cy="183972"/>
            </a:xfrm>
            <a:prstGeom prst="rect">
              <a:avLst/>
            </a:prstGeom>
            <a:noFill/>
            <a:ln>
              <a:noFill/>
            </a:ln>
          </p:spPr>
        </p:pic>
      </p:grpSp>
      <p:pic>
        <p:nvPicPr>
          <p:cNvPr id="116" name="Google Shape;116;p107"/>
          <p:cNvPicPr preferRelativeResize="0"/>
          <p:nvPr/>
        </p:nvPicPr>
        <p:blipFill rotWithShape="1">
          <a:blip r:embed="rId5">
            <a:alphaModFix/>
          </a:blip>
          <a:srcRect b="0" l="0" r="0" t="0"/>
          <a:stretch/>
        </p:blipFill>
        <p:spPr>
          <a:xfrm>
            <a:off x="7982095" y="0"/>
            <a:ext cx="1161905" cy="1114285"/>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p:cSld name="Título y objetos">
    <p:spTree>
      <p:nvGrpSpPr>
        <p:cNvPr id="117" name="Shape 117"/>
        <p:cNvGrpSpPr/>
        <p:nvPr/>
      </p:nvGrpSpPr>
      <p:grpSpPr>
        <a:xfrm>
          <a:off x="0" y="0"/>
          <a:ext cx="0" cy="0"/>
          <a:chOff x="0" y="0"/>
          <a:chExt cx="0" cy="0"/>
        </a:xfrm>
      </p:grpSpPr>
      <p:pic>
        <p:nvPicPr>
          <p:cNvPr id="118" name="Google Shape;118;p108"/>
          <p:cNvPicPr preferRelativeResize="0"/>
          <p:nvPr/>
        </p:nvPicPr>
        <p:blipFill rotWithShape="1">
          <a:blip r:embed="rId2">
            <a:alphaModFix/>
          </a:blip>
          <a:srcRect b="0" l="0" r="0" t="0"/>
          <a:stretch/>
        </p:blipFill>
        <p:spPr>
          <a:xfrm>
            <a:off x="-1" y="0"/>
            <a:ext cx="9144002" cy="5143500"/>
          </a:xfrm>
          <a:prstGeom prst="rect">
            <a:avLst/>
          </a:prstGeom>
          <a:noFill/>
          <a:ln>
            <a:noFill/>
          </a:ln>
        </p:spPr>
      </p:pic>
      <p:sp>
        <p:nvSpPr>
          <p:cNvPr id="119" name="Google Shape;119;p108"/>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rmAutofit/>
          </a:bodyPr>
          <a:lstStyle>
            <a:lvl1pPr indent="-342900" lvl="0" marL="457200" marR="0" algn="l">
              <a:lnSpc>
                <a:spcPct val="90000"/>
              </a:lnSpc>
              <a:spcBef>
                <a:spcPts val="800"/>
              </a:spcBef>
              <a:spcAft>
                <a:spcPts val="0"/>
              </a:spcAft>
              <a:buClr>
                <a:schemeClr val="dk1"/>
              </a:buClr>
              <a:buSzPts val="1800"/>
              <a:buFont typeface="Arial"/>
              <a:buChar char="•"/>
              <a:defRPr sz="1800">
                <a:latin typeface="Nunito"/>
                <a:ea typeface="Nunito"/>
                <a:cs typeface="Nunito"/>
                <a:sym typeface="Nunito"/>
              </a:defRPr>
            </a:lvl1pPr>
            <a:lvl2pPr indent="-342900" lvl="1" marL="914400" algn="l">
              <a:lnSpc>
                <a:spcPct val="90000"/>
              </a:lnSpc>
              <a:spcBef>
                <a:spcPts val="400"/>
              </a:spcBef>
              <a:spcAft>
                <a:spcPts val="0"/>
              </a:spcAft>
              <a:buClr>
                <a:schemeClr val="dk1"/>
              </a:buClr>
              <a:buSzPts val="1800"/>
              <a:buChar char="•"/>
              <a:defRPr/>
            </a:lvl2pPr>
            <a:lvl3pPr indent="-323850" lvl="2" marL="1371600" algn="l">
              <a:lnSpc>
                <a:spcPct val="90000"/>
              </a:lnSpc>
              <a:spcBef>
                <a:spcPts val="400"/>
              </a:spcBef>
              <a:spcAft>
                <a:spcPts val="0"/>
              </a:spcAft>
              <a:buClr>
                <a:schemeClr val="dk1"/>
              </a:buClr>
              <a:buSzPts val="15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20" name="Google Shape;120;p108"/>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21" name="Google Shape;121;p108"/>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22" name="Google Shape;122;p108"/>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grpSp>
        <p:nvGrpSpPr>
          <p:cNvPr id="123" name="Google Shape;123;p108"/>
          <p:cNvGrpSpPr/>
          <p:nvPr/>
        </p:nvGrpSpPr>
        <p:grpSpPr>
          <a:xfrm>
            <a:off x="3599770" y="4739645"/>
            <a:ext cx="1965000" cy="329110"/>
            <a:chOff x="3076828" y="6119929"/>
            <a:chExt cx="2983149" cy="499636"/>
          </a:xfrm>
        </p:grpSpPr>
        <p:pic>
          <p:nvPicPr>
            <p:cNvPr id="124" name="Google Shape;124;p108"/>
            <p:cNvPicPr preferRelativeResize="0"/>
            <p:nvPr/>
          </p:nvPicPr>
          <p:blipFill rotWithShape="1">
            <a:blip r:embed="rId3">
              <a:alphaModFix/>
            </a:blip>
            <a:srcRect b="0" l="0" r="0" t="0"/>
            <a:stretch/>
          </p:blipFill>
          <p:spPr>
            <a:xfrm>
              <a:off x="4689756" y="6119929"/>
              <a:ext cx="1370221" cy="499636"/>
            </a:xfrm>
            <a:prstGeom prst="rect">
              <a:avLst/>
            </a:prstGeom>
            <a:noFill/>
            <a:ln>
              <a:noFill/>
            </a:ln>
          </p:spPr>
        </p:pic>
        <p:pic>
          <p:nvPicPr>
            <p:cNvPr id="125" name="Google Shape;125;p108"/>
            <p:cNvPicPr preferRelativeResize="0"/>
            <p:nvPr/>
          </p:nvPicPr>
          <p:blipFill rotWithShape="1">
            <a:blip r:embed="rId4">
              <a:alphaModFix/>
            </a:blip>
            <a:srcRect b="0" l="0" r="0" t="0"/>
            <a:stretch/>
          </p:blipFill>
          <p:spPr>
            <a:xfrm>
              <a:off x="3076828" y="6277761"/>
              <a:ext cx="1108373" cy="183972"/>
            </a:xfrm>
            <a:prstGeom prst="rect">
              <a:avLst/>
            </a:prstGeom>
            <a:noFill/>
            <a:ln>
              <a:noFill/>
            </a:ln>
          </p:spPr>
        </p:pic>
      </p:grpSp>
      <p:sp>
        <p:nvSpPr>
          <p:cNvPr id="126" name="Google Shape;126;p108"/>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rgbClr val="4089D7"/>
              </a:buClr>
              <a:buSzPts val="2700"/>
              <a:buFont typeface="Nunito"/>
              <a:buNone/>
              <a:defRPr sz="2700">
                <a:solidFill>
                  <a:srgbClr val="4089D7"/>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pic>
        <p:nvPicPr>
          <p:cNvPr id="127" name="Google Shape;127;p108"/>
          <p:cNvPicPr preferRelativeResize="0"/>
          <p:nvPr/>
        </p:nvPicPr>
        <p:blipFill rotWithShape="1">
          <a:blip r:embed="rId5">
            <a:alphaModFix/>
          </a:blip>
          <a:srcRect b="0" l="0" r="0" t="0"/>
          <a:stretch/>
        </p:blipFill>
        <p:spPr>
          <a:xfrm>
            <a:off x="7982095" y="0"/>
            <a:ext cx="1161905" cy="1114285"/>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128" name="Shape 128"/>
        <p:cNvGrpSpPr/>
        <p:nvPr/>
      </p:nvGrpSpPr>
      <p:grpSpPr>
        <a:xfrm>
          <a:off x="0" y="0"/>
          <a:ext cx="0" cy="0"/>
          <a:chOff x="0" y="0"/>
          <a:chExt cx="0" cy="0"/>
        </a:xfrm>
      </p:grpSpPr>
      <p:pic>
        <p:nvPicPr>
          <p:cNvPr id="129" name="Google Shape;129;p109"/>
          <p:cNvPicPr preferRelativeResize="0"/>
          <p:nvPr/>
        </p:nvPicPr>
        <p:blipFill rotWithShape="1">
          <a:blip r:embed="rId2">
            <a:alphaModFix/>
          </a:blip>
          <a:srcRect b="0" l="0" r="0" t="0"/>
          <a:stretch/>
        </p:blipFill>
        <p:spPr>
          <a:xfrm>
            <a:off x="-13151" y="-49427"/>
            <a:ext cx="9223858" cy="5192928"/>
          </a:xfrm>
          <a:prstGeom prst="rect">
            <a:avLst/>
          </a:prstGeom>
          <a:noFill/>
          <a:ln>
            <a:noFill/>
          </a:ln>
        </p:spPr>
      </p:pic>
      <p:sp>
        <p:nvSpPr>
          <p:cNvPr id="130" name="Google Shape;130;p109"/>
          <p:cNvSpPr txBox="1"/>
          <p:nvPr>
            <p:ph type="title"/>
          </p:nvPr>
        </p:nvSpPr>
        <p:spPr>
          <a:xfrm>
            <a:off x="623888" y="1282303"/>
            <a:ext cx="7886700" cy="213960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rgbClr val="4089D7"/>
              </a:buClr>
              <a:buSzPts val="4100"/>
              <a:buFont typeface="Nunito"/>
              <a:buNone/>
              <a:defRPr sz="41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31" name="Google Shape;131;p109"/>
          <p:cNvSpPr txBox="1"/>
          <p:nvPr>
            <p:ph idx="1" type="body"/>
          </p:nvPr>
        </p:nvSpPr>
        <p:spPr>
          <a:xfrm>
            <a:off x="623888" y="3442097"/>
            <a:ext cx="7886700" cy="112530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rgbClr val="666666"/>
              </a:buClr>
              <a:buSzPts val="1800"/>
              <a:buNone/>
              <a:defRPr sz="1800">
                <a:solidFill>
                  <a:srgbClr val="666666"/>
                </a:solidFill>
              </a:defRPr>
            </a:lvl1pPr>
            <a:lvl2pPr indent="-228600" lvl="1" marL="914400" algn="l">
              <a:lnSpc>
                <a:spcPct val="90000"/>
              </a:lnSpc>
              <a:spcBef>
                <a:spcPts val="400"/>
              </a:spcBef>
              <a:spcAft>
                <a:spcPts val="0"/>
              </a:spcAft>
              <a:buClr>
                <a:srgbClr val="9E9E9E"/>
              </a:buClr>
              <a:buSzPts val="1500"/>
              <a:buNone/>
              <a:defRPr sz="1500">
                <a:solidFill>
                  <a:srgbClr val="9E9E9E"/>
                </a:solidFill>
              </a:defRPr>
            </a:lvl2pPr>
            <a:lvl3pPr indent="-228600" lvl="2" marL="1371600" algn="l">
              <a:lnSpc>
                <a:spcPct val="90000"/>
              </a:lnSpc>
              <a:spcBef>
                <a:spcPts val="400"/>
              </a:spcBef>
              <a:spcAft>
                <a:spcPts val="0"/>
              </a:spcAft>
              <a:buClr>
                <a:srgbClr val="9E9E9E"/>
              </a:buClr>
              <a:buSzPts val="1400"/>
              <a:buNone/>
              <a:defRPr sz="1400">
                <a:solidFill>
                  <a:srgbClr val="9E9E9E"/>
                </a:solidFill>
              </a:defRPr>
            </a:lvl3pPr>
            <a:lvl4pPr indent="-228600" lvl="3" marL="1828800" algn="l">
              <a:lnSpc>
                <a:spcPct val="90000"/>
              </a:lnSpc>
              <a:spcBef>
                <a:spcPts val="400"/>
              </a:spcBef>
              <a:spcAft>
                <a:spcPts val="0"/>
              </a:spcAft>
              <a:buClr>
                <a:srgbClr val="9E9E9E"/>
              </a:buClr>
              <a:buSzPts val="1200"/>
              <a:buNone/>
              <a:defRPr sz="1200">
                <a:solidFill>
                  <a:srgbClr val="9E9E9E"/>
                </a:solidFill>
              </a:defRPr>
            </a:lvl4pPr>
            <a:lvl5pPr indent="-228600" lvl="4" marL="2286000" algn="l">
              <a:lnSpc>
                <a:spcPct val="90000"/>
              </a:lnSpc>
              <a:spcBef>
                <a:spcPts val="400"/>
              </a:spcBef>
              <a:spcAft>
                <a:spcPts val="0"/>
              </a:spcAft>
              <a:buClr>
                <a:srgbClr val="9E9E9E"/>
              </a:buClr>
              <a:buSzPts val="1200"/>
              <a:buNone/>
              <a:defRPr sz="1200">
                <a:solidFill>
                  <a:srgbClr val="9E9E9E"/>
                </a:solidFill>
              </a:defRPr>
            </a:lvl5pPr>
            <a:lvl6pPr indent="-228600" lvl="5" marL="2743200" algn="l">
              <a:lnSpc>
                <a:spcPct val="90000"/>
              </a:lnSpc>
              <a:spcBef>
                <a:spcPts val="400"/>
              </a:spcBef>
              <a:spcAft>
                <a:spcPts val="0"/>
              </a:spcAft>
              <a:buClr>
                <a:srgbClr val="9E9E9E"/>
              </a:buClr>
              <a:buSzPts val="1200"/>
              <a:buNone/>
              <a:defRPr sz="1200">
                <a:solidFill>
                  <a:srgbClr val="9E9E9E"/>
                </a:solidFill>
              </a:defRPr>
            </a:lvl6pPr>
            <a:lvl7pPr indent="-228600" lvl="6" marL="3200400" algn="l">
              <a:lnSpc>
                <a:spcPct val="90000"/>
              </a:lnSpc>
              <a:spcBef>
                <a:spcPts val="400"/>
              </a:spcBef>
              <a:spcAft>
                <a:spcPts val="0"/>
              </a:spcAft>
              <a:buClr>
                <a:srgbClr val="9E9E9E"/>
              </a:buClr>
              <a:buSzPts val="1200"/>
              <a:buNone/>
              <a:defRPr sz="1200">
                <a:solidFill>
                  <a:srgbClr val="9E9E9E"/>
                </a:solidFill>
              </a:defRPr>
            </a:lvl7pPr>
            <a:lvl8pPr indent="-228600" lvl="7" marL="3657600" algn="l">
              <a:lnSpc>
                <a:spcPct val="90000"/>
              </a:lnSpc>
              <a:spcBef>
                <a:spcPts val="400"/>
              </a:spcBef>
              <a:spcAft>
                <a:spcPts val="0"/>
              </a:spcAft>
              <a:buClr>
                <a:srgbClr val="9E9E9E"/>
              </a:buClr>
              <a:buSzPts val="1200"/>
              <a:buNone/>
              <a:defRPr sz="1200">
                <a:solidFill>
                  <a:srgbClr val="9E9E9E"/>
                </a:solidFill>
              </a:defRPr>
            </a:lvl8pPr>
            <a:lvl9pPr indent="-228600" lvl="8" marL="4114800" algn="l">
              <a:lnSpc>
                <a:spcPct val="90000"/>
              </a:lnSpc>
              <a:spcBef>
                <a:spcPts val="400"/>
              </a:spcBef>
              <a:spcAft>
                <a:spcPts val="0"/>
              </a:spcAft>
              <a:buClr>
                <a:srgbClr val="9E9E9E"/>
              </a:buClr>
              <a:buSzPts val="1200"/>
              <a:buNone/>
              <a:defRPr sz="1200">
                <a:solidFill>
                  <a:srgbClr val="9E9E9E"/>
                </a:solidFill>
              </a:defRPr>
            </a:lvl9pPr>
          </a:lstStyle>
          <a:p/>
        </p:txBody>
      </p:sp>
      <p:sp>
        <p:nvSpPr>
          <p:cNvPr id="132" name="Google Shape;132;p109"/>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33" name="Google Shape;133;p109"/>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34" name="Google Shape;134;p109"/>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grpSp>
        <p:nvGrpSpPr>
          <p:cNvPr id="135" name="Google Shape;135;p109"/>
          <p:cNvGrpSpPr/>
          <p:nvPr/>
        </p:nvGrpSpPr>
        <p:grpSpPr>
          <a:xfrm>
            <a:off x="3599770" y="4739645"/>
            <a:ext cx="1965000" cy="329110"/>
            <a:chOff x="3076828" y="6119929"/>
            <a:chExt cx="2983149" cy="499636"/>
          </a:xfrm>
        </p:grpSpPr>
        <p:pic>
          <p:nvPicPr>
            <p:cNvPr id="136" name="Google Shape;136;p109"/>
            <p:cNvPicPr preferRelativeResize="0"/>
            <p:nvPr/>
          </p:nvPicPr>
          <p:blipFill rotWithShape="1">
            <a:blip r:embed="rId3">
              <a:alphaModFix/>
            </a:blip>
            <a:srcRect b="0" l="0" r="0" t="0"/>
            <a:stretch/>
          </p:blipFill>
          <p:spPr>
            <a:xfrm>
              <a:off x="4689756" y="6119929"/>
              <a:ext cx="1370221" cy="499636"/>
            </a:xfrm>
            <a:prstGeom prst="rect">
              <a:avLst/>
            </a:prstGeom>
            <a:noFill/>
            <a:ln>
              <a:noFill/>
            </a:ln>
          </p:spPr>
        </p:pic>
        <p:pic>
          <p:nvPicPr>
            <p:cNvPr id="137" name="Google Shape;137;p109"/>
            <p:cNvPicPr preferRelativeResize="0"/>
            <p:nvPr/>
          </p:nvPicPr>
          <p:blipFill rotWithShape="1">
            <a:blip r:embed="rId4">
              <a:alphaModFix/>
            </a:blip>
            <a:srcRect b="0" l="0" r="0" t="0"/>
            <a:stretch/>
          </p:blipFill>
          <p:spPr>
            <a:xfrm>
              <a:off x="3076828" y="6277761"/>
              <a:ext cx="1108373" cy="183972"/>
            </a:xfrm>
            <a:prstGeom prst="rect">
              <a:avLst/>
            </a:prstGeom>
            <a:noFill/>
            <a:ln>
              <a:noFill/>
            </a:ln>
          </p:spPr>
        </p:pic>
      </p:grpSp>
      <p:pic>
        <p:nvPicPr>
          <p:cNvPr id="138" name="Google Shape;138;p109"/>
          <p:cNvPicPr preferRelativeResize="0"/>
          <p:nvPr/>
        </p:nvPicPr>
        <p:blipFill rotWithShape="1">
          <a:blip r:embed="rId5">
            <a:alphaModFix/>
          </a:blip>
          <a:srcRect b="0" l="0" r="0" t="0"/>
          <a:stretch/>
        </p:blipFill>
        <p:spPr>
          <a:xfrm>
            <a:off x="7982095" y="0"/>
            <a:ext cx="1161905" cy="1114285"/>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139" name="Shape 139"/>
        <p:cNvGrpSpPr/>
        <p:nvPr/>
      </p:nvGrpSpPr>
      <p:grpSpPr>
        <a:xfrm>
          <a:off x="0" y="0"/>
          <a:ext cx="0" cy="0"/>
          <a:chOff x="0" y="0"/>
          <a:chExt cx="0" cy="0"/>
        </a:xfrm>
      </p:grpSpPr>
      <p:pic>
        <p:nvPicPr>
          <p:cNvPr id="140" name="Google Shape;140;p110"/>
          <p:cNvPicPr preferRelativeResize="0"/>
          <p:nvPr/>
        </p:nvPicPr>
        <p:blipFill rotWithShape="1">
          <a:blip r:embed="rId2">
            <a:alphaModFix/>
          </a:blip>
          <a:srcRect b="0" l="0" r="0" t="0"/>
          <a:stretch/>
        </p:blipFill>
        <p:spPr>
          <a:xfrm>
            <a:off x="3968" y="0"/>
            <a:ext cx="9136063" cy="5143500"/>
          </a:xfrm>
          <a:prstGeom prst="rect">
            <a:avLst/>
          </a:prstGeom>
          <a:noFill/>
          <a:ln>
            <a:noFill/>
          </a:ln>
        </p:spPr>
      </p:pic>
      <p:sp>
        <p:nvSpPr>
          <p:cNvPr id="141" name="Google Shape;141;p110"/>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rgbClr val="4089D7"/>
              </a:buClr>
              <a:buSzPts val="2700"/>
              <a:buFont typeface="Nunito"/>
              <a:buNone/>
              <a:defRPr sz="27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42" name="Google Shape;142;p110"/>
          <p:cNvSpPr txBox="1"/>
          <p:nvPr>
            <p:ph idx="1" type="body"/>
          </p:nvPr>
        </p:nvSpPr>
        <p:spPr>
          <a:xfrm>
            <a:off x="628650" y="1369219"/>
            <a:ext cx="3886200" cy="3263400"/>
          </a:xfrm>
          <a:prstGeom prst="rect">
            <a:avLst/>
          </a:prstGeom>
          <a:noFill/>
          <a:ln>
            <a:noFill/>
          </a:ln>
        </p:spPr>
        <p:txBody>
          <a:bodyPr anchorCtr="0" anchor="t" bIns="34275" lIns="68575" spcFirstLastPara="1" rIns="68575" wrap="square" tIns="34275">
            <a:normAutofit/>
          </a:bodyPr>
          <a:lstStyle>
            <a:lvl1pPr indent="-342900" lvl="0" marL="457200" algn="l">
              <a:lnSpc>
                <a:spcPct val="90000"/>
              </a:lnSpc>
              <a:spcBef>
                <a:spcPts val="800"/>
              </a:spcBef>
              <a:spcAft>
                <a:spcPts val="0"/>
              </a:spcAft>
              <a:buClr>
                <a:schemeClr val="dk1"/>
              </a:buClr>
              <a:buSzPts val="1800"/>
              <a:buChar char="•"/>
              <a:defRPr sz="1800"/>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43" name="Google Shape;143;p110"/>
          <p:cNvSpPr txBox="1"/>
          <p:nvPr>
            <p:ph idx="2" type="body"/>
          </p:nvPr>
        </p:nvSpPr>
        <p:spPr>
          <a:xfrm>
            <a:off x="4629150" y="1369219"/>
            <a:ext cx="3886200" cy="3263400"/>
          </a:xfrm>
          <a:prstGeom prst="rect">
            <a:avLst/>
          </a:prstGeom>
          <a:noFill/>
          <a:ln>
            <a:noFill/>
          </a:ln>
        </p:spPr>
        <p:txBody>
          <a:bodyPr anchorCtr="0" anchor="t" bIns="34275" lIns="68575" spcFirstLastPara="1" rIns="68575" wrap="square" tIns="34275">
            <a:normAutofit/>
          </a:bodyPr>
          <a:lstStyle>
            <a:lvl1pPr indent="-342900" lvl="0" marL="457200" algn="l">
              <a:lnSpc>
                <a:spcPct val="90000"/>
              </a:lnSpc>
              <a:spcBef>
                <a:spcPts val="800"/>
              </a:spcBef>
              <a:spcAft>
                <a:spcPts val="0"/>
              </a:spcAft>
              <a:buClr>
                <a:schemeClr val="dk1"/>
              </a:buClr>
              <a:buSzPts val="1800"/>
              <a:buChar char="•"/>
              <a:defRPr sz="1800"/>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44" name="Google Shape;144;p110"/>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45" name="Google Shape;145;p110"/>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46" name="Google Shape;146;p110"/>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grpSp>
        <p:nvGrpSpPr>
          <p:cNvPr id="147" name="Google Shape;147;p110"/>
          <p:cNvGrpSpPr/>
          <p:nvPr/>
        </p:nvGrpSpPr>
        <p:grpSpPr>
          <a:xfrm>
            <a:off x="3599770" y="4739645"/>
            <a:ext cx="1965000" cy="329110"/>
            <a:chOff x="3076828" y="6119929"/>
            <a:chExt cx="2983149" cy="499636"/>
          </a:xfrm>
        </p:grpSpPr>
        <p:pic>
          <p:nvPicPr>
            <p:cNvPr id="148" name="Google Shape;148;p110"/>
            <p:cNvPicPr preferRelativeResize="0"/>
            <p:nvPr/>
          </p:nvPicPr>
          <p:blipFill rotWithShape="1">
            <a:blip r:embed="rId3">
              <a:alphaModFix/>
            </a:blip>
            <a:srcRect b="0" l="0" r="0" t="0"/>
            <a:stretch/>
          </p:blipFill>
          <p:spPr>
            <a:xfrm>
              <a:off x="4689756" y="6119929"/>
              <a:ext cx="1370221" cy="499636"/>
            </a:xfrm>
            <a:prstGeom prst="rect">
              <a:avLst/>
            </a:prstGeom>
            <a:noFill/>
            <a:ln>
              <a:noFill/>
            </a:ln>
          </p:spPr>
        </p:pic>
        <p:pic>
          <p:nvPicPr>
            <p:cNvPr id="149" name="Google Shape;149;p110"/>
            <p:cNvPicPr preferRelativeResize="0"/>
            <p:nvPr/>
          </p:nvPicPr>
          <p:blipFill rotWithShape="1">
            <a:blip r:embed="rId4">
              <a:alphaModFix/>
            </a:blip>
            <a:srcRect b="0" l="0" r="0" t="0"/>
            <a:stretch/>
          </p:blipFill>
          <p:spPr>
            <a:xfrm>
              <a:off x="3076828" y="6277761"/>
              <a:ext cx="1108373" cy="183972"/>
            </a:xfrm>
            <a:prstGeom prst="rect">
              <a:avLst/>
            </a:prstGeom>
            <a:noFill/>
            <a:ln>
              <a:noFill/>
            </a:ln>
          </p:spPr>
        </p:pic>
      </p:grpSp>
      <p:pic>
        <p:nvPicPr>
          <p:cNvPr id="150" name="Google Shape;150;p110"/>
          <p:cNvPicPr preferRelativeResize="0"/>
          <p:nvPr/>
        </p:nvPicPr>
        <p:blipFill rotWithShape="1">
          <a:blip r:embed="rId5">
            <a:alphaModFix/>
          </a:blip>
          <a:srcRect b="0" l="0" r="0" t="0"/>
          <a:stretch/>
        </p:blipFill>
        <p:spPr>
          <a:xfrm>
            <a:off x="7982095" y="0"/>
            <a:ext cx="1161905" cy="1114285"/>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p:cSld name="Diseño personalizado">
    <p:spTree>
      <p:nvGrpSpPr>
        <p:cNvPr id="151" name="Shape 151"/>
        <p:cNvGrpSpPr/>
        <p:nvPr/>
      </p:nvGrpSpPr>
      <p:grpSpPr>
        <a:xfrm>
          <a:off x="0" y="0"/>
          <a:ext cx="0" cy="0"/>
          <a:chOff x="0" y="0"/>
          <a:chExt cx="0" cy="0"/>
        </a:xfrm>
      </p:grpSpPr>
      <p:sp>
        <p:nvSpPr>
          <p:cNvPr id="152" name="Google Shape;152;p111"/>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53" name="Google Shape;153;p111"/>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54" name="Google Shape;154;p111"/>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pic>
        <p:nvPicPr>
          <p:cNvPr id="155" name="Google Shape;155;p111"/>
          <p:cNvPicPr preferRelativeResize="0"/>
          <p:nvPr/>
        </p:nvPicPr>
        <p:blipFill rotWithShape="1">
          <a:blip r:embed="rId2">
            <a:alphaModFix/>
          </a:blip>
          <a:srcRect b="0" l="0" r="0" t="0"/>
          <a:stretch/>
        </p:blipFill>
        <p:spPr>
          <a:xfrm>
            <a:off x="-2211" y="-37796"/>
            <a:ext cx="9214172" cy="5187475"/>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o el título" type="titleOnly">
  <p:cSld name="TITLE_ONLY">
    <p:spTree>
      <p:nvGrpSpPr>
        <p:cNvPr id="156" name="Shape 156"/>
        <p:cNvGrpSpPr/>
        <p:nvPr/>
      </p:nvGrpSpPr>
      <p:grpSpPr>
        <a:xfrm>
          <a:off x="0" y="0"/>
          <a:ext cx="0" cy="0"/>
          <a:chOff x="0" y="0"/>
          <a:chExt cx="0" cy="0"/>
        </a:xfrm>
      </p:grpSpPr>
      <p:pic>
        <p:nvPicPr>
          <p:cNvPr id="157" name="Google Shape;157;p112"/>
          <p:cNvPicPr preferRelativeResize="0"/>
          <p:nvPr/>
        </p:nvPicPr>
        <p:blipFill rotWithShape="1">
          <a:blip r:embed="rId2">
            <a:alphaModFix/>
          </a:blip>
          <a:srcRect b="0" l="0" r="0" t="0"/>
          <a:stretch/>
        </p:blipFill>
        <p:spPr>
          <a:xfrm>
            <a:off x="3968" y="0"/>
            <a:ext cx="9136063" cy="5143500"/>
          </a:xfrm>
          <a:prstGeom prst="rect">
            <a:avLst/>
          </a:prstGeom>
          <a:noFill/>
          <a:ln>
            <a:noFill/>
          </a:ln>
        </p:spPr>
      </p:pic>
      <p:sp>
        <p:nvSpPr>
          <p:cNvPr id="158" name="Google Shape;158;p112"/>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rgbClr val="4089D7"/>
              </a:buClr>
              <a:buSzPts val="2700"/>
              <a:buFont typeface="Nunito"/>
              <a:buNone/>
              <a:defRPr sz="27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59" name="Google Shape;159;p112"/>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60" name="Google Shape;160;p112"/>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61" name="Google Shape;161;p112"/>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grpSp>
        <p:nvGrpSpPr>
          <p:cNvPr id="162" name="Google Shape;162;p112"/>
          <p:cNvGrpSpPr/>
          <p:nvPr/>
        </p:nvGrpSpPr>
        <p:grpSpPr>
          <a:xfrm>
            <a:off x="3599770" y="4739645"/>
            <a:ext cx="1965000" cy="329110"/>
            <a:chOff x="3076828" y="6119929"/>
            <a:chExt cx="2983149" cy="499636"/>
          </a:xfrm>
        </p:grpSpPr>
        <p:pic>
          <p:nvPicPr>
            <p:cNvPr id="163" name="Google Shape;163;p112"/>
            <p:cNvPicPr preferRelativeResize="0"/>
            <p:nvPr/>
          </p:nvPicPr>
          <p:blipFill rotWithShape="1">
            <a:blip r:embed="rId3">
              <a:alphaModFix/>
            </a:blip>
            <a:srcRect b="0" l="0" r="0" t="0"/>
            <a:stretch/>
          </p:blipFill>
          <p:spPr>
            <a:xfrm>
              <a:off x="4689756" y="6119929"/>
              <a:ext cx="1370221" cy="499636"/>
            </a:xfrm>
            <a:prstGeom prst="rect">
              <a:avLst/>
            </a:prstGeom>
            <a:noFill/>
            <a:ln>
              <a:noFill/>
            </a:ln>
          </p:spPr>
        </p:pic>
        <p:pic>
          <p:nvPicPr>
            <p:cNvPr id="164" name="Google Shape;164;p112"/>
            <p:cNvPicPr preferRelativeResize="0"/>
            <p:nvPr/>
          </p:nvPicPr>
          <p:blipFill rotWithShape="1">
            <a:blip r:embed="rId4">
              <a:alphaModFix/>
            </a:blip>
            <a:srcRect b="0" l="0" r="0" t="0"/>
            <a:stretch/>
          </p:blipFill>
          <p:spPr>
            <a:xfrm>
              <a:off x="3076828" y="6277761"/>
              <a:ext cx="1108373" cy="183972"/>
            </a:xfrm>
            <a:prstGeom prst="rect">
              <a:avLst/>
            </a:prstGeom>
            <a:noFill/>
            <a:ln>
              <a:noFill/>
            </a:ln>
          </p:spPr>
        </p:pic>
      </p:grpSp>
      <p:pic>
        <p:nvPicPr>
          <p:cNvPr id="165" name="Google Shape;165;p112"/>
          <p:cNvPicPr preferRelativeResize="0"/>
          <p:nvPr/>
        </p:nvPicPr>
        <p:blipFill rotWithShape="1">
          <a:blip r:embed="rId5">
            <a:alphaModFix/>
          </a:blip>
          <a:srcRect b="0" l="0" r="0" t="0"/>
          <a:stretch/>
        </p:blipFill>
        <p:spPr>
          <a:xfrm>
            <a:off x="7982095" y="0"/>
            <a:ext cx="1161905" cy="1114285"/>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166" name="Shape 166"/>
        <p:cNvGrpSpPr/>
        <p:nvPr/>
      </p:nvGrpSpPr>
      <p:grpSpPr>
        <a:xfrm>
          <a:off x="0" y="0"/>
          <a:ext cx="0" cy="0"/>
          <a:chOff x="0" y="0"/>
          <a:chExt cx="0" cy="0"/>
        </a:xfrm>
      </p:grpSpPr>
      <p:pic>
        <p:nvPicPr>
          <p:cNvPr id="167" name="Google Shape;167;p113"/>
          <p:cNvPicPr preferRelativeResize="0"/>
          <p:nvPr/>
        </p:nvPicPr>
        <p:blipFill rotWithShape="1">
          <a:blip r:embed="rId2">
            <a:alphaModFix/>
          </a:blip>
          <a:srcRect b="0" l="0" r="0" t="0"/>
          <a:stretch/>
        </p:blipFill>
        <p:spPr>
          <a:xfrm>
            <a:off x="3968" y="0"/>
            <a:ext cx="9136063" cy="5143500"/>
          </a:xfrm>
          <a:prstGeom prst="rect">
            <a:avLst/>
          </a:prstGeom>
          <a:noFill/>
          <a:ln>
            <a:noFill/>
          </a:ln>
        </p:spPr>
      </p:pic>
      <p:sp>
        <p:nvSpPr>
          <p:cNvPr id="168" name="Google Shape;168;p113"/>
          <p:cNvSpPr txBox="1"/>
          <p:nvPr>
            <p:ph type="title"/>
          </p:nvPr>
        </p:nvSpPr>
        <p:spPr>
          <a:xfrm>
            <a:off x="629841" y="342900"/>
            <a:ext cx="2949000" cy="1200300"/>
          </a:xfrm>
          <a:prstGeom prst="rect">
            <a:avLst/>
          </a:prstGeom>
          <a:noFill/>
          <a:ln>
            <a:noFill/>
          </a:ln>
        </p:spPr>
        <p:txBody>
          <a:bodyPr anchorCtr="0" anchor="b" bIns="34275" lIns="68575" spcFirstLastPara="1" rIns="68575" wrap="square" tIns="34275">
            <a:noAutofit/>
          </a:bodyPr>
          <a:lstStyle>
            <a:lvl1pPr lvl="0" algn="l">
              <a:lnSpc>
                <a:spcPct val="90000"/>
              </a:lnSpc>
              <a:spcBef>
                <a:spcPts val="0"/>
              </a:spcBef>
              <a:spcAft>
                <a:spcPts val="0"/>
              </a:spcAft>
              <a:buClr>
                <a:srgbClr val="4089D7"/>
              </a:buClr>
              <a:buSzPts val="2100"/>
              <a:buFont typeface="Nunito"/>
              <a:buNone/>
              <a:defRPr sz="21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69" name="Google Shape;169;p113"/>
          <p:cNvSpPr/>
          <p:nvPr>
            <p:ph idx="2" type="pic"/>
          </p:nvPr>
        </p:nvSpPr>
        <p:spPr>
          <a:xfrm>
            <a:off x="3887391" y="740569"/>
            <a:ext cx="4629300" cy="3655200"/>
          </a:xfrm>
          <a:prstGeom prst="rect">
            <a:avLst/>
          </a:prstGeom>
          <a:noFill/>
          <a:ln>
            <a:noFill/>
          </a:ln>
        </p:spPr>
      </p:sp>
      <p:sp>
        <p:nvSpPr>
          <p:cNvPr id="170" name="Google Shape;170;p113"/>
          <p:cNvSpPr txBox="1"/>
          <p:nvPr>
            <p:ph idx="1" type="body"/>
          </p:nvPr>
        </p:nvSpPr>
        <p:spPr>
          <a:xfrm>
            <a:off x="629841" y="1543050"/>
            <a:ext cx="2949000" cy="285870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200"/>
              <a:buNone/>
              <a:defRPr sz="1200"/>
            </a:lvl1pPr>
            <a:lvl2pPr indent="-228600" lvl="1" marL="914400" algn="l">
              <a:lnSpc>
                <a:spcPct val="90000"/>
              </a:lnSpc>
              <a:spcBef>
                <a:spcPts val="400"/>
              </a:spcBef>
              <a:spcAft>
                <a:spcPts val="0"/>
              </a:spcAft>
              <a:buClr>
                <a:schemeClr val="dk1"/>
              </a:buClr>
              <a:buSzPts val="1100"/>
              <a:buNone/>
              <a:defRPr sz="1100"/>
            </a:lvl2pPr>
            <a:lvl3pPr indent="-228600" lvl="2" marL="1371600" algn="l">
              <a:lnSpc>
                <a:spcPct val="90000"/>
              </a:lnSpc>
              <a:spcBef>
                <a:spcPts val="400"/>
              </a:spcBef>
              <a:spcAft>
                <a:spcPts val="0"/>
              </a:spcAft>
              <a:buClr>
                <a:schemeClr val="dk1"/>
              </a:buClr>
              <a:buSzPts val="900"/>
              <a:buNone/>
              <a:defRPr sz="900"/>
            </a:lvl3pPr>
            <a:lvl4pPr indent="-228600" lvl="3" marL="1828800" algn="l">
              <a:lnSpc>
                <a:spcPct val="90000"/>
              </a:lnSpc>
              <a:spcBef>
                <a:spcPts val="400"/>
              </a:spcBef>
              <a:spcAft>
                <a:spcPts val="0"/>
              </a:spcAft>
              <a:buClr>
                <a:schemeClr val="dk1"/>
              </a:buClr>
              <a:buSzPts val="800"/>
              <a:buNone/>
              <a:defRPr sz="800"/>
            </a:lvl4pPr>
            <a:lvl5pPr indent="-228600" lvl="4" marL="2286000" algn="l">
              <a:lnSpc>
                <a:spcPct val="9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171" name="Google Shape;171;p113"/>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72" name="Google Shape;172;p113"/>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73" name="Google Shape;173;p113"/>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grpSp>
        <p:nvGrpSpPr>
          <p:cNvPr id="174" name="Google Shape;174;p113"/>
          <p:cNvGrpSpPr/>
          <p:nvPr/>
        </p:nvGrpSpPr>
        <p:grpSpPr>
          <a:xfrm>
            <a:off x="3599770" y="4739645"/>
            <a:ext cx="1965000" cy="329110"/>
            <a:chOff x="3076828" y="6119929"/>
            <a:chExt cx="2983149" cy="499636"/>
          </a:xfrm>
        </p:grpSpPr>
        <p:pic>
          <p:nvPicPr>
            <p:cNvPr id="175" name="Google Shape;175;p113"/>
            <p:cNvPicPr preferRelativeResize="0"/>
            <p:nvPr/>
          </p:nvPicPr>
          <p:blipFill rotWithShape="1">
            <a:blip r:embed="rId3">
              <a:alphaModFix/>
            </a:blip>
            <a:srcRect b="0" l="0" r="0" t="0"/>
            <a:stretch/>
          </p:blipFill>
          <p:spPr>
            <a:xfrm>
              <a:off x="4689756" y="6119929"/>
              <a:ext cx="1370221" cy="499636"/>
            </a:xfrm>
            <a:prstGeom prst="rect">
              <a:avLst/>
            </a:prstGeom>
            <a:noFill/>
            <a:ln>
              <a:noFill/>
            </a:ln>
          </p:spPr>
        </p:pic>
        <p:pic>
          <p:nvPicPr>
            <p:cNvPr id="176" name="Google Shape;176;p113"/>
            <p:cNvPicPr preferRelativeResize="0"/>
            <p:nvPr/>
          </p:nvPicPr>
          <p:blipFill rotWithShape="1">
            <a:blip r:embed="rId4">
              <a:alphaModFix/>
            </a:blip>
            <a:srcRect b="0" l="0" r="0" t="0"/>
            <a:stretch/>
          </p:blipFill>
          <p:spPr>
            <a:xfrm>
              <a:off x="3076828" y="6277761"/>
              <a:ext cx="1108373" cy="183972"/>
            </a:xfrm>
            <a:prstGeom prst="rect">
              <a:avLst/>
            </a:prstGeom>
            <a:noFill/>
            <a:ln>
              <a:noFill/>
            </a:ln>
          </p:spPr>
        </p:pic>
      </p:grpSp>
      <p:pic>
        <p:nvPicPr>
          <p:cNvPr id="177" name="Google Shape;177;p113"/>
          <p:cNvPicPr preferRelativeResize="0"/>
          <p:nvPr/>
        </p:nvPicPr>
        <p:blipFill rotWithShape="1">
          <a:blip r:embed="rId5">
            <a:alphaModFix/>
          </a:blip>
          <a:srcRect b="0" l="0" r="0" t="0"/>
          <a:stretch/>
        </p:blipFill>
        <p:spPr>
          <a:xfrm>
            <a:off x="7982095" y="0"/>
            <a:ext cx="1161905" cy="111428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ular 2">
  <p:cSld name="TITLE_3">
    <p:spTree>
      <p:nvGrpSpPr>
        <p:cNvPr id="16" name="Shape 16"/>
        <p:cNvGrpSpPr/>
        <p:nvPr/>
      </p:nvGrpSpPr>
      <p:grpSpPr>
        <a:xfrm>
          <a:off x="0" y="0"/>
          <a:ext cx="0" cy="0"/>
          <a:chOff x="0" y="0"/>
          <a:chExt cx="0" cy="0"/>
        </a:xfrm>
      </p:grpSpPr>
      <p:pic>
        <p:nvPicPr>
          <p:cNvPr id="17" name="Google Shape;17;p99"/>
          <p:cNvPicPr preferRelativeResize="0"/>
          <p:nvPr/>
        </p:nvPicPr>
        <p:blipFill rotWithShape="1">
          <a:blip r:embed="rId2">
            <a:alphaModFix/>
          </a:blip>
          <a:srcRect b="0" l="0" r="0" t="0"/>
          <a:stretch/>
        </p:blipFill>
        <p:spPr>
          <a:xfrm>
            <a:off x="180000" y="240380"/>
            <a:ext cx="1080000" cy="180000"/>
          </a:xfrm>
          <a:prstGeom prst="rect">
            <a:avLst/>
          </a:prstGeom>
          <a:noFill/>
          <a:ln>
            <a:noFill/>
          </a:ln>
        </p:spPr>
      </p:pic>
      <p:sp>
        <p:nvSpPr>
          <p:cNvPr id="18" name="Google Shape;18;p99"/>
          <p:cNvSpPr txBox="1"/>
          <p:nvPr>
            <p:ph idx="12" type="sldNum"/>
          </p:nvPr>
        </p:nvSpPr>
        <p:spPr>
          <a:xfrm>
            <a:off x="8415000" y="290995"/>
            <a:ext cx="548700" cy="1374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515151"/>
                </a:solidFill>
                <a:latin typeface="Nunito ExtraLight"/>
                <a:ea typeface="Nunito ExtraLight"/>
                <a:cs typeface="Nunito ExtraLight"/>
                <a:sym typeface="Nunito ExtraLight"/>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515151"/>
                </a:solidFill>
                <a:latin typeface="Nunito ExtraLight"/>
                <a:ea typeface="Nunito ExtraLight"/>
                <a:cs typeface="Nunito ExtraLight"/>
                <a:sym typeface="Nunito ExtraLight"/>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515151"/>
                </a:solidFill>
                <a:latin typeface="Nunito ExtraLight"/>
                <a:ea typeface="Nunito ExtraLight"/>
                <a:cs typeface="Nunito ExtraLight"/>
                <a:sym typeface="Nunito ExtraLight"/>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515151"/>
                </a:solidFill>
                <a:latin typeface="Nunito ExtraLight"/>
                <a:ea typeface="Nunito ExtraLight"/>
                <a:cs typeface="Nunito ExtraLight"/>
                <a:sym typeface="Nunito ExtraLight"/>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515151"/>
                </a:solidFill>
                <a:latin typeface="Nunito ExtraLight"/>
                <a:ea typeface="Nunito ExtraLight"/>
                <a:cs typeface="Nunito ExtraLight"/>
                <a:sym typeface="Nunito ExtraLight"/>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515151"/>
                </a:solidFill>
                <a:latin typeface="Nunito ExtraLight"/>
                <a:ea typeface="Nunito ExtraLight"/>
                <a:cs typeface="Nunito ExtraLight"/>
                <a:sym typeface="Nunito ExtraLight"/>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515151"/>
                </a:solidFill>
                <a:latin typeface="Nunito ExtraLight"/>
                <a:ea typeface="Nunito ExtraLight"/>
                <a:cs typeface="Nunito ExtraLight"/>
                <a:sym typeface="Nunito ExtraLight"/>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515151"/>
                </a:solidFill>
                <a:latin typeface="Nunito ExtraLight"/>
                <a:ea typeface="Nunito ExtraLight"/>
                <a:cs typeface="Nunito ExtraLight"/>
                <a:sym typeface="Nunito ExtraLight"/>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515151"/>
                </a:solidFill>
                <a:latin typeface="Nunito ExtraLight"/>
                <a:ea typeface="Nunito ExtraLight"/>
                <a:cs typeface="Nunito ExtraLight"/>
                <a:sym typeface="Nunito ExtraLight"/>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ular" type="title">
  <p:cSld name="TITLE">
    <p:spTree>
      <p:nvGrpSpPr>
        <p:cNvPr id="19" name="Shape 19"/>
        <p:cNvGrpSpPr/>
        <p:nvPr/>
      </p:nvGrpSpPr>
      <p:grpSpPr>
        <a:xfrm>
          <a:off x="0" y="0"/>
          <a:ext cx="0" cy="0"/>
          <a:chOff x="0" y="0"/>
          <a:chExt cx="0" cy="0"/>
        </a:xfrm>
      </p:grpSpPr>
      <p:pic>
        <p:nvPicPr>
          <p:cNvPr id="20" name="Google Shape;20;p100"/>
          <p:cNvPicPr preferRelativeResize="0"/>
          <p:nvPr/>
        </p:nvPicPr>
        <p:blipFill rotWithShape="1">
          <a:blip r:embed="rId2">
            <a:alphaModFix/>
          </a:blip>
          <a:srcRect b="0" l="0" r="0" t="0"/>
          <a:stretch/>
        </p:blipFill>
        <p:spPr>
          <a:xfrm>
            <a:off x="180000" y="240380"/>
            <a:ext cx="1080000" cy="180000"/>
          </a:xfrm>
          <a:prstGeom prst="rect">
            <a:avLst/>
          </a:prstGeom>
          <a:noFill/>
          <a:ln>
            <a:noFill/>
          </a:ln>
        </p:spPr>
      </p:pic>
      <p:sp>
        <p:nvSpPr>
          <p:cNvPr id="21" name="Google Shape;21;p100"/>
          <p:cNvSpPr txBox="1"/>
          <p:nvPr/>
        </p:nvSpPr>
        <p:spPr>
          <a:xfrm>
            <a:off x="3424500" y="290995"/>
            <a:ext cx="2295000" cy="137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900"/>
              <a:buFont typeface="Arial"/>
              <a:buNone/>
            </a:pPr>
            <a:r>
              <a:rPr b="0" i="0" lang="es-ES" sz="900" u="none" cap="none" strike="noStrike">
                <a:solidFill>
                  <a:srgbClr val="515151"/>
                </a:solidFill>
                <a:latin typeface="Nunito ExtraLight"/>
                <a:ea typeface="Nunito ExtraLight"/>
                <a:cs typeface="Nunito ExtraLight"/>
                <a:sym typeface="Nunito ExtraLight"/>
              </a:rPr>
              <a:t>We connect to the information</a:t>
            </a:r>
            <a:endParaRPr b="0" i="0" sz="900" u="none" cap="none" strike="noStrike">
              <a:solidFill>
                <a:srgbClr val="515151"/>
              </a:solidFill>
              <a:latin typeface="Nunito ExtraLight"/>
              <a:ea typeface="Nunito ExtraLight"/>
              <a:cs typeface="Nunito ExtraLight"/>
              <a:sym typeface="Nunito ExtraLight"/>
            </a:endParaRPr>
          </a:p>
        </p:txBody>
      </p:sp>
      <p:sp>
        <p:nvSpPr>
          <p:cNvPr id="22" name="Google Shape;22;p100"/>
          <p:cNvSpPr txBox="1"/>
          <p:nvPr>
            <p:ph idx="12" type="sldNum"/>
          </p:nvPr>
        </p:nvSpPr>
        <p:spPr>
          <a:xfrm>
            <a:off x="8415000" y="290995"/>
            <a:ext cx="548700" cy="1374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515151"/>
                </a:solidFill>
                <a:latin typeface="Nunito ExtraLight"/>
                <a:ea typeface="Nunito ExtraLight"/>
                <a:cs typeface="Nunito ExtraLight"/>
                <a:sym typeface="Nunito ExtraLight"/>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515151"/>
                </a:solidFill>
                <a:latin typeface="Nunito ExtraLight"/>
                <a:ea typeface="Nunito ExtraLight"/>
                <a:cs typeface="Nunito ExtraLight"/>
                <a:sym typeface="Nunito ExtraLight"/>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515151"/>
                </a:solidFill>
                <a:latin typeface="Nunito ExtraLight"/>
                <a:ea typeface="Nunito ExtraLight"/>
                <a:cs typeface="Nunito ExtraLight"/>
                <a:sym typeface="Nunito ExtraLight"/>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515151"/>
                </a:solidFill>
                <a:latin typeface="Nunito ExtraLight"/>
                <a:ea typeface="Nunito ExtraLight"/>
                <a:cs typeface="Nunito ExtraLight"/>
                <a:sym typeface="Nunito ExtraLight"/>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515151"/>
                </a:solidFill>
                <a:latin typeface="Nunito ExtraLight"/>
                <a:ea typeface="Nunito ExtraLight"/>
                <a:cs typeface="Nunito ExtraLight"/>
                <a:sym typeface="Nunito ExtraLight"/>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515151"/>
                </a:solidFill>
                <a:latin typeface="Nunito ExtraLight"/>
                <a:ea typeface="Nunito ExtraLight"/>
                <a:cs typeface="Nunito ExtraLight"/>
                <a:sym typeface="Nunito ExtraLight"/>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515151"/>
                </a:solidFill>
                <a:latin typeface="Nunito ExtraLight"/>
                <a:ea typeface="Nunito ExtraLight"/>
                <a:cs typeface="Nunito ExtraLight"/>
                <a:sym typeface="Nunito ExtraLight"/>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515151"/>
                </a:solidFill>
                <a:latin typeface="Nunito ExtraLight"/>
                <a:ea typeface="Nunito ExtraLight"/>
                <a:cs typeface="Nunito ExtraLight"/>
                <a:sym typeface="Nunito ExtraLight"/>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515151"/>
                </a:solidFill>
                <a:latin typeface="Nunito ExtraLight"/>
                <a:ea typeface="Nunito ExtraLight"/>
                <a:cs typeface="Nunito ExtraLight"/>
                <a:sym typeface="Nunito ExtraLight"/>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ular 1">
  <p:cSld name="TITLE_2">
    <p:spTree>
      <p:nvGrpSpPr>
        <p:cNvPr id="23" name="Shape 23"/>
        <p:cNvGrpSpPr/>
        <p:nvPr/>
      </p:nvGrpSpPr>
      <p:grpSpPr>
        <a:xfrm>
          <a:off x="0" y="0"/>
          <a:ext cx="0" cy="0"/>
          <a:chOff x="0" y="0"/>
          <a:chExt cx="0" cy="0"/>
        </a:xfrm>
      </p:grpSpPr>
      <p:sp>
        <p:nvSpPr>
          <p:cNvPr id="24" name="Google Shape;24;p101"/>
          <p:cNvSpPr/>
          <p:nvPr/>
        </p:nvSpPr>
        <p:spPr>
          <a:xfrm>
            <a:off x="7975" y="-7975"/>
            <a:ext cx="9144000" cy="5143500"/>
          </a:xfrm>
          <a:prstGeom prst="rect">
            <a:avLst/>
          </a:prstGeom>
          <a:solidFill>
            <a:srgbClr val="515151"/>
          </a:solidFill>
          <a:ln cap="flat" cmpd="sng" w="952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pic>
        <p:nvPicPr>
          <p:cNvPr id="25" name="Google Shape;25;p101"/>
          <p:cNvPicPr preferRelativeResize="0"/>
          <p:nvPr/>
        </p:nvPicPr>
        <p:blipFill rotWithShape="1">
          <a:blip r:embed="rId2">
            <a:alphaModFix/>
          </a:blip>
          <a:srcRect b="0" l="0" r="0" t="0"/>
          <a:stretch/>
        </p:blipFill>
        <p:spPr>
          <a:xfrm>
            <a:off x="180000" y="248405"/>
            <a:ext cx="180000" cy="180000"/>
          </a:xfrm>
          <a:prstGeom prst="rect">
            <a:avLst/>
          </a:prstGeom>
          <a:noFill/>
          <a:ln>
            <a:noFill/>
          </a:ln>
        </p:spPr>
      </p:pic>
      <p:sp>
        <p:nvSpPr>
          <p:cNvPr id="26" name="Google Shape;26;p101"/>
          <p:cNvSpPr txBox="1"/>
          <p:nvPr/>
        </p:nvSpPr>
        <p:spPr>
          <a:xfrm>
            <a:off x="3424500" y="290995"/>
            <a:ext cx="2295000" cy="137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900"/>
              <a:buFont typeface="Arial"/>
              <a:buNone/>
            </a:pPr>
            <a:r>
              <a:rPr b="0" i="0" lang="es-ES" sz="900" u="none" cap="none" strike="noStrike">
                <a:solidFill>
                  <a:srgbClr val="FFFFFF"/>
                </a:solidFill>
                <a:latin typeface="Nunito ExtraLight"/>
                <a:ea typeface="Nunito ExtraLight"/>
                <a:cs typeface="Nunito ExtraLight"/>
                <a:sym typeface="Nunito ExtraLight"/>
              </a:rPr>
              <a:t>Conectamos a la información</a:t>
            </a:r>
            <a:endParaRPr b="0" i="0" sz="900" u="none" cap="none" strike="noStrike">
              <a:solidFill>
                <a:srgbClr val="FFFFFF"/>
              </a:solidFill>
              <a:latin typeface="Nunito ExtraLight"/>
              <a:ea typeface="Nunito ExtraLight"/>
              <a:cs typeface="Nunito ExtraLight"/>
              <a:sym typeface="Nunito ExtraLight"/>
            </a:endParaRPr>
          </a:p>
        </p:txBody>
      </p:sp>
      <p:sp>
        <p:nvSpPr>
          <p:cNvPr id="27" name="Google Shape;27;p101"/>
          <p:cNvSpPr txBox="1"/>
          <p:nvPr>
            <p:ph idx="12" type="sldNum"/>
          </p:nvPr>
        </p:nvSpPr>
        <p:spPr>
          <a:xfrm>
            <a:off x="8415000" y="290995"/>
            <a:ext cx="548700" cy="1374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FFFFFF"/>
                </a:solidFill>
                <a:latin typeface="Nunito ExtraLight"/>
                <a:ea typeface="Nunito ExtraLight"/>
                <a:cs typeface="Nunito ExtraLight"/>
                <a:sym typeface="Nunito ExtraLight"/>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FFFFFF"/>
                </a:solidFill>
                <a:latin typeface="Nunito ExtraLight"/>
                <a:ea typeface="Nunito ExtraLight"/>
                <a:cs typeface="Nunito ExtraLight"/>
                <a:sym typeface="Nunito ExtraLight"/>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FFFFFF"/>
                </a:solidFill>
                <a:latin typeface="Nunito ExtraLight"/>
                <a:ea typeface="Nunito ExtraLight"/>
                <a:cs typeface="Nunito ExtraLight"/>
                <a:sym typeface="Nunito ExtraLight"/>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FFFFFF"/>
                </a:solidFill>
                <a:latin typeface="Nunito ExtraLight"/>
                <a:ea typeface="Nunito ExtraLight"/>
                <a:cs typeface="Nunito ExtraLight"/>
                <a:sym typeface="Nunito ExtraLight"/>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FFFFFF"/>
                </a:solidFill>
                <a:latin typeface="Nunito ExtraLight"/>
                <a:ea typeface="Nunito ExtraLight"/>
                <a:cs typeface="Nunito ExtraLight"/>
                <a:sym typeface="Nunito ExtraLight"/>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FFFFFF"/>
                </a:solidFill>
                <a:latin typeface="Nunito ExtraLight"/>
                <a:ea typeface="Nunito ExtraLight"/>
                <a:cs typeface="Nunito ExtraLight"/>
                <a:sym typeface="Nunito ExtraLight"/>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FFFFFF"/>
                </a:solidFill>
                <a:latin typeface="Nunito ExtraLight"/>
                <a:ea typeface="Nunito ExtraLight"/>
                <a:cs typeface="Nunito ExtraLight"/>
                <a:sym typeface="Nunito ExtraLight"/>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FFFFFF"/>
                </a:solidFill>
                <a:latin typeface="Nunito ExtraLight"/>
                <a:ea typeface="Nunito ExtraLight"/>
                <a:cs typeface="Nunito ExtraLight"/>
                <a:sym typeface="Nunito ExtraLight"/>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FFFFFF"/>
                </a:solidFill>
                <a:latin typeface="Nunito ExtraLight"/>
                <a:ea typeface="Nunito ExtraLight"/>
                <a:cs typeface="Nunito ExtraLight"/>
                <a:sym typeface="Nunito ExtraLight"/>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ular 1 1">
  <p:cSld name="TITLE_2_1">
    <p:spTree>
      <p:nvGrpSpPr>
        <p:cNvPr id="28" name="Shape 28"/>
        <p:cNvGrpSpPr/>
        <p:nvPr/>
      </p:nvGrpSpPr>
      <p:grpSpPr>
        <a:xfrm>
          <a:off x="0" y="0"/>
          <a:ext cx="0" cy="0"/>
          <a:chOff x="0" y="0"/>
          <a:chExt cx="0" cy="0"/>
        </a:xfrm>
      </p:grpSpPr>
      <p:sp>
        <p:nvSpPr>
          <p:cNvPr id="29" name="Google Shape;29;p102"/>
          <p:cNvSpPr/>
          <p:nvPr/>
        </p:nvSpPr>
        <p:spPr>
          <a:xfrm>
            <a:off x="7975" y="-7975"/>
            <a:ext cx="9144000" cy="5143500"/>
          </a:xfrm>
          <a:prstGeom prst="rect">
            <a:avLst/>
          </a:prstGeom>
          <a:solidFill>
            <a:srgbClr val="74A2D1"/>
          </a:solidFill>
          <a:ln cap="flat" cmpd="sng" w="952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pic>
        <p:nvPicPr>
          <p:cNvPr id="30" name="Google Shape;30;p102"/>
          <p:cNvPicPr preferRelativeResize="0"/>
          <p:nvPr/>
        </p:nvPicPr>
        <p:blipFill rotWithShape="1">
          <a:blip r:embed="rId2">
            <a:alphaModFix/>
          </a:blip>
          <a:srcRect b="0" l="0" r="0" t="0"/>
          <a:stretch/>
        </p:blipFill>
        <p:spPr>
          <a:xfrm>
            <a:off x="180000" y="248405"/>
            <a:ext cx="180000" cy="180000"/>
          </a:xfrm>
          <a:prstGeom prst="rect">
            <a:avLst/>
          </a:prstGeom>
          <a:noFill/>
          <a:ln>
            <a:noFill/>
          </a:ln>
        </p:spPr>
      </p:pic>
      <p:sp>
        <p:nvSpPr>
          <p:cNvPr id="31" name="Google Shape;31;p102"/>
          <p:cNvSpPr txBox="1"/>
          <p:nvPr/>
        </p:nvSpPr>
        <p:spPr>
          <a:xfrm>
            <a:off x="3424500" y="290995"/>
            <a:ext cx="2295000" cy="137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900"/>
              <a:buFont typeface="Arial"/>
              <a:buNone/>
            </a:pPr>
            <a:r>
              <a:rPr b="0" i="0" lang="es-ES" sz="900" u="none" cap="none" strike="noStrike">
                <a:solidFill>
                  <a:srgbClr val="FFFFFF"/>
                </a:solidFill>
                <a:latin typeface="Nunito ExtraLight"/>
                <a:ea typeface="Nunito ExtraLight"/>
                <a:cs typeface="Nunito ExtraLight"/>
                <a:sym typeface="Nunito ExtraLight"/>
              </a:rPr>
              <a:t>Conectamos a la información</a:t>
            </a:r>
            <a:endParaRPr b="0" i="0" sz="900" u="none" cap="none" strike="noStrike">
              <a:solidFill>
                <a:srgbClr val="FFFFFF"/>
              </a:solidFill>
              <a:latin typeface="Nunito ExtraLight"/>
              <a:ea typeface="Nunito ExtraLight"/>
              <a:cs typeface="Nunito ExtraLight"/>
              <a:sym typeface="Nunito ExtraLight"/>
            </a:endParaRPr>
          </a:p>
        </p:txBody>
      </p:sp>
      <p:sp>
        <p:nvSpPr>
          <p:cNvPr id="32" name="Google Shape;32;p102"/>
          <p:cNvSpPr txBox="1"/>
          <p:nvPr>
            <p:ph idx="12" type="sldNum"/>
          </p:nvPr>
        </p:nvSpPr>
        <p:spPr>
          <a:xfrm>
            <a:off x="8415000" y="290995"/>
            <a:ext cx="548700" cy="1374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FFFFFF"/>
                </a:solidFill>
                <a:latin typeface="Nunito ExtraLight"/>
                <a:ea typeface="Nunito ExtraLight"/>
                <a:cs typeface="Nunito ExtraLight"/>
                <a:sym typeface="Nunito ExtraLight"/>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FFFFFF"/>
                </a:solidFill>
                <a:latin typeface="Nunito ExtraLight"/>
                <a:ea typeface="Nunito ExtraLight"/>
                <a:cs typeface="Nunito ExtraLight"/>
                <a:sym typeface="Nunito ExtraLight"/>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FFFFFF"/>
                </a:solidFill>
                <a:latin typeface="Nunito ExtraLight"/>
                <a:ea typeface="Nunito ExtraLight"/>
                <a:cs typeface="Nunito ExtraLight"/>
                <a:sym typeface="Nunito ExtraLight"/>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FFFFFF"/>
                </a:solidFill>
                <a:latin typeface="Nunito ExtraLight"/>
                <a:ea typeface="Nunito ExtraLight"/>
                <a:cs typeface="Nunito ExtraLight"/>
                <a:sym typeface="Nunito ExtraLight"/>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FFFFFF"/>
                </a:solidFill>
                <a:latin typeface="Nunito ExtraLight"/>
                <a:ea typeface="Nunito ExtraLight"/>
                <a:cs typeface="Nunito ExtraLight"/>
                <a:sym typeface="Nunito ExtraLight"/>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FFFFFF"/>
                </a:solidFill>
                <a:latin typeface="Nunito ExtraLight"/>
                <a:ea typeface="Nunito ExtraLight"/>
                <a:cs typeface="Nunito ExtraLight"/>
                <a:sym typeface="Nunito ExtraLight"/>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FFFFFF"/>
                </a:solidFill>
                <a:latin typeface="Nunito ExtraLight"/>
                <a:ea typeface="Nunito ExtraLight"/>
                <a:cs typeface="Nunito ExtraLight"/>
                <a:sym typeface="Nunito ExtraLight"/>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FFFFFF"/>
                </a:solidFill>
                <a:latin typeface="Nunito ExtraLight"/>
                <a:ea typeface="Nunito ExtraLight"/>
                <a:cs typeface="Nunito ExtraLight"/>
                <a:sym typeface="Nunito ExtraLight"/>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FFFFFF"/>
                </a:solidFill>
                <a:latin typeface="Nunito ExtraLight"/>
                <a:ea typeface="Nunito ExtraLight"/>
                <a:cs typeface="Nunito ExtraLight"/>
                <a:sym typeface="Nunito ExtraLight"/>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interior">
  <p:cSld name="Contenido interior">
    <p:spTree>
      <p:nvGrpSpPr>
        <p:cNvPr id="33" name="Shape 33"/>
        <p:cNvGrpSpPr/>
        <p:nvPr/>
      </p:nvGrpSpPr>
      <p:grpSpPr>
        <a:xfrm>
          <a:off x="0" y="0"/>
          <a:ext cx="0" cy="0"/>
          <a:chOff x="0" y="0"/>
          <a:chExt cx="0" cy="0"/>
        </a:xfrm>
      </p:grpSpPr>
      <p:sp>
        <p:nvSpPr>
          <p:cNvPr id="34" name="Google Shape;34;p103"/>
          <p:cNvSpPr txBox="1"/>
          <p:nvPr/>
        </p:nvSpPr>
        <p:spPr>
          <a:xfrm>
            <a:off x="6094800" y="290995"/>
            <a:ext cx="2295000" cy="1374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900"/>
              <a:buFont typeface="Arial"/>
              <a:buNone/>
            </a:pPr>
            <a:r>
              <a:rPr b="0" i="0" lang="es-ES" sz="900" u="none" cap="none" strike="noStrike">
                <a:solidFill>
                  <a:srgbClr val="515151"/>
                </a:solidFill>
                <a:latin typeface="Nunito ExtraLight"/>
                <a:ea typeface="Nunito ExtraLight"/>
                <a:cs typeface="Nunito ExtraLight"/>
                <a:sym typeface="Nunito ExtraLight"/>
              </a:rPr>
              <a:t>DOT Hotels - Resultados de búsqueda</a:t>
            </a:r>
            <a:endParaRPr b="0" i="0" sz="900" u="none" cap="none" strike="noStrike">
              <a:solidFill>
                <a:srgbClr val="515151"/>
              </a:solidFill>
              <a:latin typeface="Nunito ExtraLight"/>
              <a:ea typeface="Nunito ExtraLight"/>
              <a:cs typeface="Nunito ExtraLight"/>
              <a:sym typeface="Nunito ExtraLight"/>
            </a:endParaRPr>
          </a:p>
        </p:txBody>
      </p:sp>
      <p:sp>
        <p:nvSpPr>
          <p:cNvPr id="35" name="Google Shape;35;p103"/>
          <p:cNvSpPr txBox="1"/>
          <p:nvPr>
            <p:ph idx="12" type="sldNum"/>
          </p:nvPr>
        </p:nvSpPr>
        <p:spPr>
          <a:xfrm>
            <a:off x="8415000" y="290995"/>
            <a:ext cx="548700" cy="1374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515151"/>
                </a:solidFill>
                <a:latin typeface="Nunito ExtraLight"/>
                <a:ea typeface="Nunito ExtraLight"/>
                <a:cs typeface="Nunito ExtraLight"/>
                <a:sym typeface="Nunito ExtraLight"/>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515151"/>
                </a:solidFill>
                <a:latin typeface="Nunito ExtraLight"/>
                <a:ea typeface="Nunito ExtraLight"/>
                <a:cs typeface="Nunito ExtraLight"/>
                <a:sym typeface="Nunito ExtraLight"/>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515151"/>
                </a:solidFill>
                <a:latin typeface="Nunito ExtraLight"/>
                <a:ea typeface="Nunito ExtraLight"/>
                <a:cs typeface="Nunito ExtraLight"/>
                <a:sym typeface="Nunito ExtraLight"/>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515151"/>
                </a:solidFill>
                <a:latin typeface="Nunito ExtraLight"/>
                <a:ea typeface="Nunito ExtraLight"/>
                <a:cs typeface="Nunito ExtraLight"/>
                <a:sym typeface="Nunito ExtraLight"/>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515151"/>
                </a:solidFill>
                <a:latin typeface="Nunito ExtraLight"/>
                <a:ea typeface="Nunito ExtraLight"/>
                <a:cs typeface="Nunito ExtraLight"/>
                <a:sym typeface="Nunito ExtraLight"/>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515151"/>
                </a:solidFill>
                <a:latin typeface="Nunito ExtraLight"/>
                <a:ea typeface="Nunito ExtraLight"/>
                <a:cs typeface="Nunito ExtraLight"/>
                <a:sym typeface="Nunito ExtraLight"/>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515151"/>
                </a:solidFill>
                <a:latin typeface="Nunito ExtraLight"/>
                <a:ea typeface="Nunito ExtraLight"/>
                <a:cs typeface="Nunito ExtraLight"/>
                <a:sym typeface="Nunito ExtraLight"/>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515151"/>
                </a:solidFill>
                <a:latin typeface="Nunito ExtraLight"/>
                <a:ea typeface="Nunito ExtraLight"/>
                <a:cs typeface="Nunito ExtraLight"/>
                <a:sym typeface="Nunito ExtraLight"/>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515151"/>
                </a:solidFill>
                <a:latin typeface="Nunito ExtraLight"/>
                <a:ea typeface="Nunito ExtraLight"/>
                <a:cs typeface="Nunito ExtraLight"/>
                <a:sym typeface="Nunito ExtraLight"/>
              </a:defRPr>
            </a:lvl9pPr>
          </a:lstStyle>
          <a:p>
            <a:pPr indent="0" lvl="0" marL="0" rtl="0" algn="r">
              <a:spcBef>
                <a:spcPts val="0"/>
              </a:spcBef>
              <a:spcAft>
                <a:spcPts val="0"/>
              </a:spcAft>
              <a:buNone/>
            </a:pPr>
            <a:fld id="{00000000-1234-1234-1234-123412341234}" type="slidenum">
              <a:rPr lang="es-ES"/>
              <a:t>‹#›</a:t>
            </a:fld>
            <a:endParaRPr/>
          </a:p>
        </p:txBody>
      </p:sp>
      <p:pic>
        <p:nvPicPr>
          <p:cNvPr id="36" name="Google Shape;36;p103"/>
          <p:cNvPicPr preferRelativeResize="0"/>
          <p:nvPr/>
        </p:nvPicPr>
        <p:blipFill rotWithShape="1">
          <a:blip r:embed="rId2">
            <a:alphaModFix/>
          </a:blip>
          <a:srcRect b="0" l="0" r="0" t="0"/>
          <a:stretch/>
        </p:blipFill>
        <p:spPr>
          <a:xfrm>
            <a:off x="180000" y="248405"/>
            <a:ext cx="180000" cy="18000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ular mas redes">
  <p:cSld name="CUSTOM">
    <p:spTree>
      <p:nvGrpSpPr>
        <p:cNvPr id="37" name="Shape 37"/>
        <p:cNvGrpSpPr/>
        <p:nvPr/>
      </p:nvGrpSpPr>
      <p:grpSpPr>
        <a:xfrm>
          <a:off x="0" y="0"/>
          <a:ext cx="0" cy="0"/>
          <a:chOff x="0" y="0"/>
          <a:chExt cx="0" cy="0"/>
        </a:xfrm>
      </p:grpSpPr>
      <p:grpSp>
        <p:nvGrpSpPr>
          <p:cNvPr id="38" name="Google Shape;38;p104"/>
          <p:cNvGrpSpPr/>
          <p:nvPr/>
        </p:nvGrpSpPr>
        <p:grpSpPr>
          <a:xfrm>
            <a:off x="1670402" y="4712397"/>
            <a:ext cx="5803196" cy="180000"/>
            <a:chOff x="2531757" y="9424819"/>
            <a:chExt cx="11606393" cy="360000"/>
          </a:xfrm>
        </p:grpSpPr>
        <p:pic>
          <p:nvPicPr>
            <p:cNvPr id="39" name="Google Shape;39;p104">
              <a:hlinkClick r:id="rId2"/>
            </p:cNvPr>
            <p:cNvPicPr preferRelativeResize="0"/>
            <p:nvPr/>
          </p:nvPicPr>
          <p:blipFill rotWithShape="1">
            <a:blip r:embed="rId3">
              <a:alphaModFix/>
            </a:blip>
            <a:srcRect b="0" l="0" r="0" t="0"/>
            <a:stretch/>
          </p:blipFill>
          <p:spPr>
            <a:xfrm>
              <a:off x="2531757" y="9424819"/>
              <a:ext cx="364768" cy="360000"/>
            </a:xfrm>
            <a:prstGeom prst="rect">
              <a:avLst/>
            </a:prstGeom>
            <a:noFill/>
            <a:ln>
              <a:noFill/>
            </a:ln>
          </p:spPr>
        </p:pic>
        <p:sp>
          <p:nvSpPr>
            <p:cNvPr id="40" name="Google Shape;40;p104"/>
            <p:cNvSpPr txBox="1"/>
            <p:nvPr/>
          </p:nvSpPr>
          <p:spPr>
            <a:xfrm>
              <a:off x="2909175" y="9424819"/>
              <a:ext cx="1287900" cy="360000"/>
            </a:xfrm>
            <a:prstGeom prst="rect">
              <a:avLst/>
            </a:prstGeom>
            <a:noFill/>
            <a:ln>
              <a:noFill/>
            </a:ln>
          </p:spPr>
          <p:txBody>
            <a:bodyPr anchorCtr="0" anchor="ctr" bIns="0" lIns="90000" spcFirstLastPara="1" rIns="9000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s-ES" sz="800" u="none" cap="none" strike="noStrike">
                  <a:solidFill>
                    <a:srgbClr val="515151"/>
                  </a:solidFill>
                  <a:uFill>
                    <a:noFill/>
                  </a:uFill>
                  <a:latin typeface="Nunito"/>
                  <a:ea typeface="Nunito"/>
                  <a:cs typeface="Nunito"/>
                  <a:sym typeface="Nunito"/>
                  <a:hlinkClick r:id="rId4">
                    <a:extLst>
                      <a:ext uri="{A12FA001-AC4F-418D-AE19-62706E023703}">
                        <ahyp:hlinkClr val="tx"/>
                      </a:ext>
                    </a:extLst>
                  </a:hlinkClick>
                </a:rPr>
                <a:t>streambe</a:t>
              </a:r>
              <a:endParaRPr b="0" i="0" sz="800" u="none" cap="none" strike="noStrike">
                <a:solidFill>
                  <a:srgbClr val="515151"/>
                </a:solidFill>
                <a:latin typeface="Nunito"/>
                <a:ea typeface="Nunito"/>
                <a:cs typeface="Nunito"/>
                <a:sym typeface="Nunito"/>
              </a:endParaRPr>
            </a:p>
          </p:txBody>
        </p:sp>
        <p:pic>
          <p:nvPicPr>
            <p:cNvPr id="41" name="Google Shape;41;p104">
              <a:hlinkClick r:id="rId5"/>
            </p:cNvPr>
            <p:cNvPicPr preferRelativeResize="0"/>
            <p:nvPr/>
          </p:nvPicPr>
          <p:blipFill rotWithShape="1">
            <a:blip r:embed="rId6">
              <a:alphaModFix/>
            </a:blip>
            <a:srcRect b="0" l="0" r="0" t="0"/>
            <a:stretch/>
          </p:blipFill>
          <p:spPr>
            <a:xfrm>
              <a:off x="4209730" y="9424819"/>
              <a:ext cx="364768" cy="360000"/>
            </a:xfrm>
            <a:prstGeom prst="rect">
              <a:avLst/>
            </a:prstGeom>
            <a:noFill/>
            <a:ln>
              <a:noFill/>
            </a:ln>
          </p:spPr>
        </p:pic>
        <p:sp>
          <p:nvSpPr>
            <p:cNvPr id="42" name="Google Shape;42;p104"/>
            <p:cNvSpPr txBox="1"/>
            <p:nvPr/>
          </p:nvSpPr>
          <p:spPr>
            <a:xfrm>
              <a:off x="4569950" y="9424819"/>
              <a:ext cx="1480200" cy="360000"/>
            </a:xfrm>
            <a:prstGeom prst="rect">
              <a:avLst/>
            </a:prstGeom>
            <a:noFill/>
            <a:ln>
              <a:noFill/>
            </a:ln>
          </p:spPr>
          <p:txBody>
            <a:bodyPr anchorCtr="0" anchor="ctr" bIns="0" lIns="90000" spcFirstLastPara="1" rIns="9000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s-ES" sz="800" u="none" cap="none" strike="noStrike">
                  <a:solidFill>
                    <a:srgbClr val="515151"/>
                  </a:solidFill>
                  <a:uFill>
                    <a:noFill/>
                  </a:uFill>
                  <a:latin typeface="Nunito"/>
                  <a:ea typeface="Nunito"/>
                  <a:cs typeface="Nunito"/>
                  <a:sym typeface="Nunito"/>
                  <a:hlinkClick r:id="rId7">
                    <a:extLst>
                      <a:ext uri="{A12FA001-AC4F-418D-AE19-62706E023703}">
                        <ahyp:hlinkClr val="tx"/>
                      </a:ext>
                    </a:extLst>
                  </a:hlinkClick>
                </a:rPr>
                <a:t>@Streambe</a:t>
              </a:r>
              <a:endParaRPr b="0" i="0" sz="800" u="none" cap="none" strike="noStrike">
                <a:solidFill>
                  <a:srgbClr val="515151"/>
                </a:solidFill>
                <a:latin typeface="Nunito"/>
                <a:ea typeface="Nunito"/>
                <a:cs typeface="Nunito"/>
                <a:sym typeface="Nunito"/>
              </a:endParaRPr>
            </a:p>
          </p:txBody>
        </p:sp>
        <p:pic>
          <p:nvPicPr>
            <p:cNvPr id="43" name="Google Shape;43;p104">
              <a:hlinkClick r:id="rId8"/>
            </p:cNvPr>
            <p:cNvPicPr preferRelativeResize="0"/>
            <p:nvPr/>
          </p:nvPicPr>
          <p:blipFill rotWithShape="1">
            <a:blip r:embed="rId9">
              <a:alphaModFix/>
            </a:blip>
            <a:srcRect b="0" l="0" r="0" t="0"/>
            <a:stretch/>
          </p:blipFill>
          <p:spPr>
            <a:xfrm>
              <a:off x="6050141" y="9425579"/>
              <a:ext cx="364768" cy="358479"/>
            </a:xfrm>
            <a:prstGeom prst="rect">
              <a:avLst/>
            </a:prstGeom>
            <a:noFill/>
            <a:ln>
              <a:noFill/>
            </a:ln>
          </p:spPr>
        </p:pic>
        <p:sp>
          <p:nvSpPr>
            <p:cNvPr id="44" name="Google Shape;44;p104"/>
            <p:cNvSpPr txBox="1"/>
            <p:nvPr/>
          </p:nvSpPr>
          <p:spPr>
            <a:xfrm>
              <a:off x="6393025" y="9424819"/>
              <a:ext cx="1681500" cy="360000"/>
            </a:xfrm>
            <a:prstGeom prst="rect">
              <a:avLst/>
            </a:prstGeom>
            <a:noFill/>
            <a:ln>
              <a:noFill/>
            </a:ln>
          </p:spPr>
          <p:txBody>
            <a:bodyPr anchorCtr="0" anchor="ctr" bIns="0" lIns="90000" spcFirstLastPara="1" rIns="9000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s-ES" sz="800" u="none" cap="none" strike="noStrike">
                  <a:solidFill>
                    <a:srgbClr val="515151"/>
                  </a:solidFill>
                  <a:uFill>
                    <a:noFill/>
                  </a:uFill>
                  <a:latin typeface="Nunito"/>
                  <a:ea typeface="Nunito"/>
                  <a:cs typeface="Nunito"/>
                  <a:sym typeface="Nunito"/>
                  <a:hlinkClick r:id="rId10">
                    <a:extLst>
                      <a:ext uri="{A12FA001-AC4F-418D-AE19-62706E023703}">
                        <ahyp:hlinkClr val="tx"/>
                      </a:ext>
                    </a:extLst>
                  </a:hlinkClick>
                </a:rPr>
                <a:t>@cmstreambe</a:t>
              </a:r>
              <a:endParaRPr b="0" i="0" sz="800" u="none" cap="none" strike="noStrike">
                <a:solidFill>
                  <a:srgbClr val="515151"/>
                </a:solidFill>
                <a:latin typeface="Nunito"/>
                <a:ea typeface="Nunito"/>
                <a:cs typeface="Nunito"/>
                <a:sym typeface="Nunito"/>
              </a:endParaRPr>
            </a:p>
          </p:txBody>
        </p:sp>
        <p:pic>
          <p:nvPicPr>
            <p:cNvPr id="45" name="Google Shape;45;p104"/>
            <p:cNvPicPr preferRelativeResize="0"/>
            <p:nvPr/>
          </p:nvPicPr>
          <p:blipFill rotWithShape="1">
            <a:blip r:embed="rId11">
              <a:alphaModFix/>
            </a:blip>
            <a:srcRect b="0" l="0" r="0" t="0"/>
            <a:stretch/>
          </p:blipFill>
          <p:spPr>
            <a:xfrm>
              <a:off x="8072864" y="9424819"/>
              <a:ext cx="364768" cy="360000"/>
            </a:xfrm>
            <a:prstGeom prst="rect">
              <a:avLst/>
            </a:prstGeom>
            <a:noFill/>
            <a:ln>
              <a:noFill/>
            </a:ln>
          </p:spPr>
        </p:pic>
        <p:sp>
          <p:nvSpPr>
            <p:cNvPr id="46" name="Google Shape;46;p104"/>
            <p:cNvSpPr txBox="1"/>
            <p:nvPr/>
          </p:nvSpPr>
          <p:spPr>
            <a:xfrm>
              <a:off x="8469375" y="9424819"/>
              <a:ext cx="2168100" cy="360000"/>
            </a:xfrm>
            <a:prstGeom prst="rect">
              <a:avLst/>
            </a:prstGeom>
            <a:noFill/>
            <a:ln>
              <a:noFill/>
            </a:ln>
          </p:spPr>
          <p:txBody>
            <a:bodyPr anchorCtr="0" anchor="ctr" bIns="0" lIns="90000" spcFirstLastPara="1" rIns="9000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s-ES" sz="800" u="none" cap="none" strike="noStrike">
                  <a:solidFill>
                    <a:srgbClr val="515151"/>
                  </a:solidFill>
                  <a:latin typeface="Nunito"/>
                  <a:ea typeface="Nunito"/>
                  <a:cs typeface="Nunito"/>
                  <a:sym typeface="Nunito"/>
                </a:rPr>
                <a:t>info@streambe.com</a:t>
              </a:r>
              <a:endParaRPr b="0" i="0" sz="800" u="none" cap="none" strike="noStrike">
                <a:solidFill>
                  <a:srgbClr val="515151"/>
                </a:solidFill>
                <a:latin typeface="Nunito"/>
                <a:ea typeface="Nunito"/>
                <a:cs typeface="Nunito"/>
                <a:sym typeface="Nunito"/>
              </a:endParaRPr>
            </a:p>
          </p:txBody>
        </p:sp>
        <p:pic>
          <p:nvPicPr>
            <p:cNvPr id="47" name="Google Shape;47;p104"/>
            <p:cNvPicPr preferRelativeResize="0"/>
            <p:nvPr/>
          </p:nvPicPr>
          <p:blipFill rotWithShape="1">
            <a:blip r:embed="rId12">
              <a:alphaModFix/>
            </a:blip>
            <a:srcRect b="0" l="0" r="0" t="0"/>
            <a:stretch/>
          </p:blipFill>
          <p:spPr>
            <a:xfrm>
              <a:off x="10637470" y="9424819"/>
              <a:ext cx="364768" cy="360000"/>
            </a:xfrm>
            <a:prstGeom prst="rect">
              <a:avLst/>
            </a:prstGeom>
            <a:noFill/>
            <a:ln>
              <a:noFill/>
            </a:ln>
          </p:spPr>
        </p:pic>
        <p:sp>
          <p:nvSpPr>
            <p:cNvPr id="48" name="Google Shape;48;p104"/>
            <p:cNvSpPr txBox="1"/>
            <p:nvPr/>
          </p:nvSpPr>
          <p:spPr>
            <a:xfrm>
              <a:off x="11002250" y="9469069"/>
              <a:ext cx="3135900" cy="271500"/>
            </a:xfrm>
            <a:prstGeom prst="rect">
              <a:avLst/>
            </a:prstGeom>
            <a:noFill/>
            <a:ln>
              <a:noFill/>
            </a:ln>
          </p:spPr>
          <p:txBody>
            <a:bodyPr anchorCtr="0" anchor="ctr" bIns="0" lIns="90000" spcFirstLastPara="1" rIns="9000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s-ES" sz="800" u="none" cap="none" strike="noStrike">
                  <a:solidFill>
                    <a:srgbClr val="515151"/>
                  </a:solidFill>
                  <a:latin typeface="Nunito"/>
                  <a:ea typeface="Nunito"/>
                  <a:cs typeface="Nunito"/>
                  <a:sym typeface="Nunito"/>
                </a:rPr>
                <a:t>Tucumán 781, 5to piso, CABA</a:t>
              </a:r>
              <a:endParaRPr b="0" i="0" sz="800" u="none" cap="none" strike="noStrike">
                <a:solidFill>
                  <a:srgbClr val="515151"/>
                </a:solidFill>
                <a:latin typeface="Nunito"/>
                <a:ea typeface="Nunito"/>
                <a:cs typeface="Nunito"/>
                <a:sym typeface="Nunito"/>
              </a:endParaRPr>
            </a:p>
          </p:txBody>
        </p:sp>
      </p:grpSp>
      <p:pic>
        <p:nvPicPr>
          <p:cNvPr id="49" name="Google Shape;49;p104"/>
          <p:cNvPicPr preferRelativeResize="0"/>
          <p:nvPr/>
        </p:nvPicPr>
        <p:blipFill rotWithShape="1">
          <a:blip r:embed="rId13">
            <a:alphaModFix/>
          </a:blip>
          <a:srcRect b="0" l="0" r="0" t="0"/>
          <a:stretch/>
        </p:blipFill>
        <p:spPr>
          <a:xfrm>
            <a:off x="180000" y="240380"/>
            <a:ext cx="1080000" cy="180000"/>
          </a:xfrm>
          <a:prstGeom prst="rect">
            <a:avLst/>
          </a:prstGeom>
          <a:noFill/>
          <a:ln>
            <a:noFill/>
          </a:ln>
        </p:spPr>
      </p:pic>
      <p:sp>
        <p:nvSpPr>
          <p:cNvPr id="50" name="Google Shape;50;p104"/>
          <p:cNvSpPr txBox="1"/>
          <p:nvPr/>
        </p:nvSpPr>
        <p:spPr>
          <a:xfrm>
            <a:off x="3424500" y="290995"/>
            <a:ext cx="2295000" cy="137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900"/>
              <a:buFont typeface="Arial"/>
              <a:buNone/>
            </a:pPr>
            <a:r>
              <a:rPr b="0" i="0" lang="es-ES" sz="900" u="none" cap="none" strike="noStrike">
                <a:solidFill>
                  <a:srgbClr val="515151"/>
                </a:solidFill>
                <a:latin typeface="Nunito ExtraLight"/>
                <a:ea typeface="Nunito ExtraLight"/>
                <a:cs typeface="Nunito ExtraLight"/>
                <a:sym typeface="Nunito ExtraLight"/>
              </a:rPr>
              <a:t>Conectamos a la información</a:t>
            </a:r>
            <a:endParaRPr b="0" i="0" sz="900" u="none" cap="none" strike="noStrike">
              <a:solidFill>
                <a:srgbClr val="515151"/>
              </a:solidFill>
              <a:latin typeface="Nunito ExtraLight"/>
              <a:ea typeface="Nunito ExtraLight"/>
              <a:cs typeface="Nunito ExtraLight"/>
              <a:sym typeface="Nunito ExtraLight"/>
            </a:endParaRPr>
          </a:p>
        </p:txBody>
      </p:sp>
      <p:sp>
        <p:nvSpPr>
          <p:cNvPr id="51" name="Google Shape;51;p104"/>
          <p:cNvSpPr txBox="1"/>
          <p:nvPr>
            <p:ph idx="12" type="sldNum"/>
          </p:nvPr>
        </p:nvSpPr>
        <p:spPr>
          <a:xfrm>
            <a:off x="8415000" y="290995"/>
            <a:ext cx="548700" cy="1374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515151"/>
                </a:solidFill>
                <a:latin typeface="Nunito ExtraLight"/>
                <a:ea typeface="Nunito ExtraLight"/>
                <a:cs typeface="Nunito ExtraLight"/>
                <a:sym typeface="Nunito ExtraLight"/>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515151"/>
                </a:solidFill>
                <a:latin typeface="Nunito ExtraLight"/>
                <a:ea typeface="Nunito ExtraLight"/>
                <a:cs typeface="Nunito ExtraLight"/>
                <a:sym typeface="Nunito ExtraLight"/>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515151"/>
                </a:solidFill>
                <a:latin typeface="Nunito ExtraLight"/>
                <a:ea typeface="Nunito ExtraLight"/>
                <a:cs typeface="Nunito ExtraLight"/>
                <a:sym typeface="Nunito ExtraLight"/>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515151"/>
                </a:solidFill>
                <a:latin typeface="Nunito ExtraLight"/>
                <a:ea typeface="Nunito ExtraLight"/>
                <a:cs typeface="Nunito ExtraLight"/>
                <a:sym typeface="Nunito ExtraLight"/>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515151"/>
                </a:solidFill>
                <a:latin typeface="Nunito ExtraLight"/>
                <a:ea typeface="Nunito ExtraLight"/>
                <a:cs typeface="Nunito ExtraLight"/>
                <a:sym typeface="Nunito ExtraLight"/>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515151"/>
                </a:solidFill>
                <a:latin typeface="Nunito ExtraLight"/>
                <a:ea typeface="Nunito ExtraLight"/>
                <a:cs typeface="Nunito ExtraLight"/>
                <a:sym typeface="Nunito ExtraLight"/>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515151"/>
                </a:solidFill>
                <a:latin typeface="Nunito ExtraLight"/>
                <a:ea typeface="Nunito ExtraLight"/>
                <a:cs typeface="Nunito ExtraLight"/>
                <a:sym typeface="Nunito ExtraLight"/>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515151"/>
                </a:solidFill>
                <a:latin typeface="Nunito ExtraLight"/>
                <a:ea typeface="Nunito ExtraLight"/>
                <a:cs typeface="Nunito ExtraLight"/>
                <a:sym typeface="Nunito ExtraLight"/>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515151"/>
                </a:solidFill>
                <a:latin typeface="Nunito ExtraLight"/>
                <a:ea typeface="Nunito ExtraLight"/>
                <a:cs typeface="Nunito ExtraLight"/>
                <a:sym typeface="Nunito ExtraLight"/>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ular mas redes">
  <p:cSld name="TITLE_1">
    <p:spTree>
      <p:nvGrpSpPr>
        <p:cNvPr id="52" name="Shape 52"/>
        <p:cNvGrpSpPr/>
        <p:nvPr/>
      </p:nvGrpSpPr>
      <p:grpSpPr>
        <a:xfrm>
          <a:off x="0" y="0"/>
          <a:ext cx="0" cy="0"/>
          <a:chOff x="0" y="0"/>
          <a:chExt cx="0" cy="0"/>
        </a:xfrm>
      </p:grpSpPr>
      <p:grpSp>
        <p:nvGrpSpPr>
          <p:cNvPr id="53" name="Google Shape;53;p105"/>
          <p:cNvGrpSpPr/>
          <p:nvPr/>
        </p:nvGrpSpPr>
        <p:grpSpPr>
          <a:xfrm>
            <a:off x="1670402" y="4712397"/>
            <a:ext cx="5803196" cy="180000"/>
            <a:chOff x="2531757" y="9424819"/>
            <a:chExt cx="11606393" cy="360000"/>
          </a:xfrm>
        </p:grpSpPr>
        <p:pic>
          <p:nvPicPr>
            <p:cNvPr id="54" name="Google Shape;54;p105">
              <a:hlinkClick r:id="rId2"/>
            </p:cNvPr>
            <p:cNvPicPr preferRelativeResize="0"/>
            <p:nvPr/>
          </p:nvPicPr>
          <p:blipFill rotWithShape="1">
            <a:blip r:embed="rId3">
              <a:alphaModFix/>
            </a:blip>
            <a:srcRect b="0" l="0" r="0" t="0"/>
            <a:stretch/>
          </p:blipFill>
          <p:spPr>
            <a:xfrm>
              <a:off x="2531757" y="9424819"/>
              <a:ext cx="364768" cy="360000"/>
            </a:xfrm>
            <a:prstGeom prst="rect">
              <a:avLst/>
            </a:prstGeom>
            <a:noFill/>
            <a:ln>
              <a:noFill/>
            </a:ln>
          </p:spPr>
        </p:pic>
        <p:sp>
          <p:nvSpPr>
            <p:cNvPr id="55" name="Google Shape;55;p105"/>
            <p:cNvSpPr txBox="1"/>
            <p:nvPr/>
          </p:nvSpPr>
          <p:spPr>
            <a:xfrm>
              <a:off x="2909175" y="9424819"/>
              <a:ext cx="1287900" cy="360000"/>
            </a:xfrm>
            <a:prstGeom prst="rect">
              <a:avLst/>
            </a:prstGeom>
            <a:noFill/>
            <a:ln>
              <a:noFill/>
            </a:ln>
          </p:spPr>
          <p:txBody>
            <a:bodyPr anchorCtr="0" anchor="ctr" bIns="0" lIns="90000" spcFirstLastPara="1" rIns="9000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s-ES" sz="800" u="none" cap="none" strike="noStrike">
                  <a:solidFill>
                    <a:srgbClr val="515151"/>
                  </a:solidFill>
                  <a:uFill>
                    <a:noFill/>
                  </a:uFill>
                  <a:latin typeface="Nunito"/>
                  <a:ea typeface="Nunito"/>
                  <a:cs typeface="Nunito"/>
                  <a:sym typeface="Nunito"/>
                  <a:hlinkClick r:id="rId4">
                    <a:extLst>
                      <a:ext uri="{A12FA001-AC4F-418D-AE19-62706E023703}">
                        <ahyp:hlinkClr val="tx"/>
                      </a:ext>
                    </a:extLst>
                  </a:hlinkClick>
                </a:rPr>
                <a:t>streambe</a:t>
              </a:r>
              <a:endParaRPr b="0" i="0" sz="800" u="none" cap="none" strike="noStrike">
                <a:solidFill>
                  <a:srgbClr val="515151"/>
                </a:solidFill>
                <a:latin typeface="Nunito"/>
                <a:ea typeface="Nunito"/>
                <a:cs typeface="Nunito"/>
                <a:sym typeface="Nunito"/>
              </a:endParaRPr>
            </a:p>
          </p:txBody>
        </p:sp>
        <p:pic>
          <p:nvPicPr>
            <p:cNvPr id="56" name="Google Shape;56;p105">
              <a:hlinkClick r:id="rId5"/>
            </p:cNvPr>
            <p:cNvPicPr preferRelativeResize="0"/>
            <p:nvPr/>
          </p:nvPicPr>
          <p:blipFill rotWithShape="1">
            <a:blip r:embed="rId6">
              <a:alphaModFix/>
            </a:blip>
            <a:srcRect b="0" l="0" r="0" t="0"/>
            <a:stretch/>
          </p:blipFill>
          <p:spPr>
            <a:xfrm>
              <a:off x="4209730" y="9424819"/>
              <a:ext cx="364768" cy="360000"/>
            </a:xfrm>
            <a:prstGeom prst="rect">
              <a:avLst/>
            </a:prstGeom>
            <a:noFill/>
            <a:ln>
              <a:noFill/>
            </a:ln>
          </p:spPr>
        </p:pic>
        <p:sp>
          <p:nvSpPr>
            <p:cNvPr id="57" name="Google Shape;57;p105"/>
            <p:cNvSpPr txBox="1"/>
            <p:nvPr/>
          </p:nvSpPr>
          <p:spPr>
            <a:xfrm>
              <a:off x="4569950" y="9424819"/>
              <a:ext cx="1480200" cy="360000"/>
            </a:xfrm>
            <a:prstGeom prst="rect">
              <a:avLst/>
            </a:prstGeom>
            <a:noFill/>
            <a:ln>
              <a:noFill/>
            </a:ln>
          </p:spPr>
          <p:txBody>
            <a:bodyPr anchorCtr="0" anchor="ctr" bIns="0" lIns="90000" spcFirstLastPara="1" rIns="9000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s-ES" sz="800" u="none" cap="none" strike="noStrike">
                  <a:solidFill>
                    <a:srgbClr val="515151"/>
                  </a:solidFill>
                  <a:uFill>
                    <a:noFill/>
                  </a:uFill>
                  <a:latin typeface="Nunito"/>
                  <a:ea typeface="Nunito"/>
                  <a:cs typeface="Nunito"/>
                  <a:sym typeface="Nunito"/>
                  <a:hlinkClick r:id="rId7">
                    <a:extLst>
                      <a:ext uri="{A12FA001-AC4F-418D-AE19-62706E023703}">
                        <ahyp:hlinkClr val="tx"/>
                      </a:ext>
                    </a:extLst>
                  </a:hlinkClick>
                </a:rPr>
                <a:t>@Streambe</a:t>
              </a:r>
              <a:endParaRPr b="0" i="0" sz="800" u="none" cap="none" strike="noStrike">
                <a:solidFill>
                  <a:srgbClr val="515151"/>
                </a:solidFill>
                <a:latin typeface="Nunito"/>
                <a:ea typeface="Nunito"/>
                <a:cs typeface="Nunito"/>
                <a:sym typeface="Nunito"/>
              </a:endParaRPr>
            </a:p>
          </p:txBody>
        </p:sp>
        <p:pic>
          <p:nvPicPr>
            <p:cNvPr id="58" name="Google Shape;58;p105">
              <a:hlinkClick r:id="rId8"/>
            </p:cNvPr>
            <p:cNvPicPr preferRelativeResize="0"/>
            <p:nvPr/>
          </p:nvPicPr>
          <p:blipFill rotWithShape="1">
            <a:blip r:embed="rId9">
              <a:alphaModFix/>
            </a:blip>
            <a:srcRect b="0" l="0" r="0" t="0"/>
            <a:stretch/>
          </p:blipFill>
          <p:spPr>
            <a:xfrm>
              <a:off x="6050141" y="9425579"/>
              <a:ext cx="364768" cy="358479"/>
            </a:xfrm>
            <a:prstGeom prst="rect">
              <a:avLst/>
            </a:prstGeom>
            <a:noFill/>
            <a:ln>
              <a:noFill/>
            </a:ln>
          </p:spPr>
        </p:pic>
        <p:sp>
          <p:nvSpPr>
            <p:cNvPr id="59" name="Google Shape;59;p105"/>
            <p:cNvSpPr txBox="1"/>
            <p:nvPr/>
          </p:nvSpPr>
          <p:spPr>
            <a:xfrm>
              <a:off x="6393025" y="9424819"/>
              <a:ext cx="1681500" cy="360000"/>
            </a:xfrm>
            <a:prstGeom prst="rect">
              <a:avLst/>
            </a:prstGeom>
            <a:noFill/>
            <a:ln>
              <a:noFill/>
            </a:ln>
          </p:spPr>
          <p:txBody>
            <a:bodyPr anchorCtr="0" anchor="ctr" bIns="0" lIns="90000" spcFirstLastPara="1" rIns="9000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s-ES" sz="800" u="none" cap="none" strike="noStrike">
                  <a:solidFill>
                    <a:srgbClr val="515151"/>
                  </a:solidFill>
                  <a:uFill>
                    <a:noFill/>
                  </a:uFill>
                  <a:latin typeface="Nunito"/>
                  <a:ea typeface="Nunito"/>
                  <a:cs typeface="Nunito"/>
                  <a:sym typeface="Nunito"/>
                  <a:hlinkClick r:id="rId10">
                    <a:extLst>
                      <a:ext uri="{A12FA001-AC4F-418D-AE19-62706E023703}">
                        <ahyp:hlinkClr val="tx"/>
                      </a:ext>
                    </a:extLst>
                  </a:hlinkClick>
                </a:rPr>
                <a:t>@cmstreambe</a:t>
              </a:r>
              <a:endParaRPr b="0" i="0" sz="800" u="none" cap="none" strike="noStrike">
                <a:solidFill>
                  <a:srgbClr val="515151"/>
                </a:solidFill>
                <a:latin typeface="Nunito"/>
                <a:ea typeface="Nunito"/>
                <a:cs typeface="Nunito"/>
                <a:sym typeface="Nunito"/>
              </a:endParaRPr>
            </a:p>
          </p:txBody>
        </p:sp>
        <p:pic>
          <p:nvPicPr>
            <p:cNvPr id="60" name="Google Shape;60;p105"/>
            <p:cNvPicPr preferRelativeResize="0"/>
            <p:nvPr/>
          </p:nvPicPr>
          <p:blipFill rotWithShape="1">
            <a:blip r:embed="rId11">
              <a:alphaModFix/>
            </a:blip>
            <a:srcRect b="0" l="0" r="0" t="0"/>
            <a:stretch/>
          </p:blipFill>
          <p:spPr>
            <a:xfrm>
              <a:off x="8072864" y="9424819"/>
              <a:ext cx="364768" cy="360000"/>
            </a:xfrm>
            <a:prstGeom prst="rect">
              <a:avLst/>
            </a:prstGeom>
            <a:noFill/>
            <a:ln>
              <a:noFill/>
            </a:ln>
          </p:spPr>
        </p:pic>
        <p:sp>
          <p:nvSpPr>
            <p:cNvPr id="61" name="Google Shape;61;p105"/>
            <p:cNvSpPr txBox="1"/>
            <p:nvPr/>
          </p:nvSpPr>
          <p:spPr>
            <a:xfrm>
              <a:off x="8469375" y="9424819"/>
              <a:ext cx="2168100" cy="360000"/>
            </a:xfrm>
            <a:prstGeom prst="rect">
              <a:avLst/>
            </a:prstGeom>
            <a:noFill/>
            <a:ln>
              <a:noFill/>
            </a:ln>
          </p:spPr>
          <p:txBody>
            <a:bodyPr anchorCtr="0" anchor="ctr" bIns="0" lIns="90000" spcFirstLastPara="1" rIns="9000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s-ES" sz="800" u="none" cap="none" strike="noStrike">
                  <a:solidFill>
                    <a:srgbClr val="515151"/>
                  </a:solidFill>
                  <a:latin typeface="Nunito"/>
                  <a:ea typeface="Nunito"/>
                  <a:cs typeface="Nunito"/>
                  <a:sym typeface="Nunito"/>
                </a:rPr>
                <a:t>info@streambe.com</a:t>
              </a:r>
              <a:endParaRPr b="0" i="0" sz="800" u="none" cap="none" strike="noStrike">
                <a:solidFill>
                  <a:srgbClr val="515151"/>
                </a:solidFill>
                <a:latin typeface="Nunito"/>
                <a:ea typeface="Nunito"/>
                <a:cs typeface="Nunito"/>
                <a:sym typeface="Nunito"/>
              </a:endParaRPr>
            </a:p>
          </p:txBody>
        </p:sp>
        <p:pic>
          <p:nvPicPr>
            <p:cNvPr id="62" name="Google Shape;62;p105"/>
            <p:cNvPicPr preferRelativeResize="0"/>
            <p:nvPr/>
          </p:nvPicPr>
          <p:blipFill rotWithShape="1">
            <a:blip r:embed="rId12">
              <a:alphaModFix/>
            </a:blip>
            <a:srcRect b="0" l="0" r="0" t="0"/>
            <a:stretch/>
          </p:blipFill>
          <p:spPr>
            <a:xfrm>
              <a:off x="10637470" y="9424819"/>
              <a:ext cx="364768" cy="360000"/>
            </a:xfrm>
            <a:prstGeom prst="rect">
              <a:avLst/>
            </a:prstGeom>
            <a:noFill/>
            <a:ln>
              <a:noFill/>
            </a:ln>
          </p:spPr>
        </p:pic>
        <p:sp>
          <p:nvSpPr>
            <p:cNvPr id="63" name="Google Shape;63;p105"/>
            <p:cNvSpPr txBox="1"/>
            <p:nvPr/>
          </p:nvSpPr>
          <p:spPr>
            <a:xfrm>
              <a:off x="11002250" y="9469069"/>
              <a:ext cx="3135900" cy="271500"/>
            </a:xfrm>
            <a:prstGeom prst="rect">
              <a:avLst/>
            </a:prstGeom>
            <a:noFill/>
            <a:ln>
              <a:noFill/>
            </a:ln>
          </p:spPr>
          <p:txBody>
            <a:bodyPr anchorCtr="0" anchor="ctr" bIns="0" lIns="90000" spcFirstLastPara="1" rIns="9000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s-ES" sz="800" u="none" cap="none" strike="noStrike">
                  <a:solidFill>
                    <a:srgbClr val="515151"/>
                  </a:solidFill>
                  <a:latin typeface="Nunito"/>
                  <a:ea typeface="Nunito"/>
                  <a:cs typeface="Nunito"/>
                  <a:sym typeface="Nunito"/>
                </a:rPr>
                <a:t>Tucumán 781, 5to piso, CABA</a:t>
              </a:r>
              <a:endParaRPr b="0" i="0" sz="800" u="none" cap="none" strike="noStrike">
                <a:solidFill>
                  <a:srgbClr val="515151"/>
                </a:solidFill>
                <a:latin typeface="Nunito"/>
                <a:ea typeface="Nunito"/>
                <a:cs typeface="Nunito"/>
                <a:sym typeface="Nunito"/>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64" name="Shape 64"/>
        <p:cNvGrpSpPr/>
        <p:nvPr/>
      </p:nvGrpSpPr>
      <p:grpSpPr>
        <a:xfrm>
          <a:off x="0" y="0"/>
          <a:ext cx="0" cy="0"/>
          <a:chOff x="0" y="0"/>
          <a:chExt cx="0" cy="0"/>
        </a:xfrm>
      </p:grpSpPr>
      <p:sp>
        <p:nvSpPr>
          <p:cNvPr id="65" name="Google Shape;65;p106"/>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Autofit/>
          </a:bodyPr>
          <a:lstStyle>
            <a:lvl1pPr lvl="0" marR="0" rtl="0" algn="l">
              <a:lnSpc>
                <a:spcPct val="90000"/>
              </a:lnSpc>
              <a:spcBef>
                <a:spcPts val="0"/>
              </a:spcBef>
              <a:spcAft>
                <a:spcPts val="0"/>
              </a:spcAft>
              <a:buClr>
                <a:schemeClr val="dk1"/>
              </a:buClr>
              <a:buSzPts val="1400"/>
              <a:buFont typeface="Arial"/>
              <a:buChar char="●"/>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9pPr>
          </a:lstStyle>
          <a:p/>
        </p:txBody>
      </p:sp>
      <p:sp>
        <p:nvSpPr>
          <p:cNvPr id="66" name="Google Shape;66;p106"/>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Autofit/>
          </a:bodyPr>
          <a:lstStyle>
            <a:lvl1pPr indent="-317500" lvl="0" marL="457200" marR="0" rtl="0" algn="l">
              <a:lnSpc>
                <a:spcPct val="90000"/>
              </a:lnSpc>
              <a:spcBef>
                <a:spcPts val="800"/>
              </a:spcBef>
              <a:spcAft>
                <a:spcPts val="0"/>
              </a:spcAft>
              <a:buClr>
                <a:schemeClr val="dk1"/>
              </a:buClr>
              <a:buSzPts val="1400"/>
              <a:buFont typeface="Arial"/>
              <a:buChar char="●"/>
              <a:defRPr b="0" i="0" sz="700" u="none" cap="none" strike="noStrike">
                <a:solidFill>
                  <a:srgbClr val="000000"/>
                </a:solidFill>
                <a:latin typeface="Arial"/>
                <a:ea typeface="Arial"/>
                <a:cs typeface="Arial"/>
                <a:sym typeface="Arial"/>
              </a:defRPr>
            </a:lvl1pPr>
            <a:lvl2pPr indent="-317500" lvl="1" marL="914400" marR="0" rtl="0" algn="l">
              <a:lnSpc>
                <a:spcPct val="90000"/>
              </a:lnSpc>
              <a:spcBef>
                <a:spcPts val="400"/>
              </a:spcBef>
              <a:spcAft>
                <a:spcPts val="0"/>
              </a:spcAft>
              <a:buClr>
                <a:schemeClr val="dk1"/>
              </a:buClr>
              <a:buSzPts val="1400"/>
              <a:buFont typeface="Arial"/>
              <a:buChar char="○"/>
              <a:defRPr b="0" i="0" sz="700" u="none" cap="none" strike="noStrike">
                <a:solidFill>
                  <a:srgbClr val="000000"/>
                </a:solidFill>
                <a:latin typeface="Arial"/>
                <a:ea typeface="Arial"/>
                <a:cs typeface="Arial"/>
                <a:sym typeface="Arial"/>
              </a:defRPr>
            </a:lvl2pPr>
            <a:lvl3pPr indent="-317500" lvl="2" marL="1371600" marR="0" rtl="0" algn="l">
              <a:lnSpc>
                <a:spcPct val="90000"/>
              </a:lnSpc>
              <a:spcBef>
                <a:spcPts val="400"/>
              </a:spcBef>
              <a:spcAft>
                <a:spcPts val="0"/>
              </a:spcAft>
              <a:buClr>
                <a:schemeClr val="dk1"/>
              </a:buClr>
              <a:buSzPts val="1400"/>
              <a:buFont typeface="Arial"/>
              <a:buChar char="■"/>
              <a:defRPr b="0" i="0" sz="700" u="none" cap="none" strike="noStrike">
                <a:solidFill>
                  <a:srgbClr val="000000"/>
                </a:solidFill>
                <a:latin typeface="Arial"/>
                <a:ea typeface="Arial"/>
                <a:cs typeface="Arial"/>
                <a:sym typeface="Arial"/>
              </a:defRPr>
            </a:lvl3pPr>
            <a:lvl4pPr indent="-317500" lvl="3" marL="1828800" marR="0" rtl="0" algn="l">
              <a:lnSpc>
                <a:spcPct val="90000"/>
              </a:lnSpc>
              <a:spcBef>
                <a:spcPts val="400"/>
              </a:spcBef>
              <a:spcAft>
                <a:spcPts val="0"/>
              </a:spcAft>
              <a:buClr>
                <a:schemeClr val="dk1"/>
              </a:buClr>
              <a:buSzPts val="1400"/>
              <a:buFont typeface="Arial"/>
              <a:buChar char="●"/>
              <a:defRPr b="0" i="0" sz="700" u="none" cap="none" strike="noStrike">
                <a:solidFill>
                  <a:srgbClr val="000000"/>
                </a:solidFill>
                <a:latin typeface="Arial"/>
                <a:ea typeface="Arial"/>
                <a:cs typeface="Arial"/>
                <a:sym typeface="Arial"/>
              </a:defRPr>
            </a:lvl4pPr>
            <a:lvl5pPr indent="-317500" lvl="4" marL="2286000" marR="0" rtl="0" algn="l">
              <a:lnSpc>
                <a:spcPct val="90000"/>
              </a:lnSpc>
              <a:spcBef>
                <a:spcPts val="400"/>
              </a:spcBef>
              <a:spcAft>
                <a:spcPts val="0"/>
              </a:spcAft>
              <a:buClr>
                <a:schemeClr val="dk1"/>
              </a:buClr>
              <a:buSzPts val="1400"/>
              <a:buFont typeface="Arial"/>
              <a:buChar char="○"/>
              <a:defRPr b="0" i="0" sz="700" u="none" cap="none" strike="noStrike">
                <a:solidFill>
                  <a:srgbClr val="000000"/>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700" u="none" cap="none" strike="noStrike">
                <a:solidFill>
                  <a:srgbClr val="000000"/>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700" u="none" cap="none" strike="noStrike">
                <a:solidFill>
                  <a:srgbClr val="000000"/>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700" u="none" cap="none" strike="noStrike">
                <a:solidFill>
                  <a:srgbClr val="000000"/>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700" u="none" cap="none" strike="noStrike">
                <a:solidFill>
                  <a:srgbClr val="000000"/>
                </a:solidFill>
                <a:latin typeface="Arial"/>
                <a:ea typeface="Arial"/>
                <a:cs typeface="Arial"/>
                <a:sym typeface="Arial"/>
              </a:defRPr>
            </a:lvl9pPr>
          </a:lstStyle>
          <a:p/>
        </p:txBody>
      </p:sp>
      <p:sp>
        <p:nvSpPr>
          <p:cNvPr id="67" name="Google Shape;67;p106"/>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9pPr>
          </a:lstStyle>
          <a:p/>
        </p:txBody>
      </p:sp>
      <p:sp>
        <p:nvSpPr>
          <p:cNvPr id="68" name="Google Shape;68;p106"/>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marR="0" rtl="0" algn="ctr">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9pPr>
          </a:lstStyle>
          <a:p/>
        </p:txBody>
      </p:sp>
      <p:sp>
        <p:nvSpPr>
          <p:cNvPr id="69" name="Google Shape;69;p106"/>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0" Type="http://schemas.openxmlformats.org/officeDocument/2006/relationships/theme" Target="../theme/theme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18.xml"/><Relationship Id="rId10" Type="http://schemas.openxmlformats.org/officeDocument/2006/relationships/slideLayout" Target="../slideLayouts/slideLayout17.xml"/><Relationship Id="rId13" Type="http://schemas.openxmlformats.org/officeDocument/2006/relationships/theme" Target="../theme/theme1.xml"/><Relationship Id="rId12" Type="http://schemas.openxmlformats.org/officeDocument/2006/relationships/slideLayout" Target="../slideLayouts/slideLayout19.xml"/><Relationship Id="rId1" Type="http://schemas.openxmlformats.org/officeDocument/2006/relationships/image" Target="../media/image9.jpg"/><Relationship Id="rId2" Type="http://schemas.openxmlformats.org/officeDocument/2006/relationships/image" Target="../media/image3.png"/><Relationship Id="rId3" Type="http://schemas.openxmlformats.org/officeDocument/2006/relationships/slideLayout" Target="../slideLayouts/slideLayout10.xml"/><Relationship Id="rId4" Type="http://schemas.openxmlformats.org/officeDocument/2006/relationships/slideLayout" Target="../slideLayouts/slideLayout11.xml"/><Relationship Id="rId9" Type="http://schemas.openxmlformats.org/officeDocument/2006/relationships/slideLayout" Target="../slideLayouts/slideLayout16.xml"/><Relationship Id="rId5" Type="http://schemas.openxmlformats.org/officeDocument/2006/relationships/slideLayout" Target="../slideLayouts/slideLayout12.xml"/><Relationship Id="rId6" Type="http://schemas.openxmlformats.org/officeDocument/2006/relationships/slideLayout" Target="../slideLayouts/slideLayout13.xml"/><Relationship Id="rId7" Type="http://schemas.openxmlformats.org/officeDocument/2006/relationships/slideLayout" Target="../slideLayouts/slideLayout14.xml"/><Relationship Id="rId8"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93"/>
          <p:cNvSpPr txBox="1"/>
          <p:nvPr>
            <p:ph idx="12" type="sldNum"/>
          </p:nvPr>
        </p:nvSpPr>
        <p:spPr>
          <a:xfrm>
            <a:off x="8556784" y="4749851"/>
            <a:ext cx="548700" cy="393900"/>
          </a:xfrm>
          <a:prstGeom prst="rect">
            <a:avLst/>
          </a:prstGeom>
          <a:noFill/>
          <a:ln>
            <a:noFill/>
          </a:ln>
        </p:spPr>
        <p:txBody>
          <a:bodyPr anchorCtr="0" anchor="t" bIns="83825" lIns="83825" spcFirstLastPara="1" rIns="83825" wrap="square" tIns="83825">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E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15:clr>
            <a:srgbClr val="EA4335"/>
          </p15:clr>
        </p15:guide>
        <p15:guide id="2" pos="480">
          <p15:clr>
            <a:srgbClr val="EA4335"/>
          </p15:clr>
        </p15:guide>
        <p15:guide id="3" pos="959">
          <p15:clr>
            <a:srgbClr val="EA4335"/>
          </p15:clr>
        </p15:guide>
        <p15:guide id="4" pos="1440">
          <p15:clr>
            <a:srgbClr val="EA4335"/>
          </p15:clr>
        </p15:guide>
        <p15:guide id="5" pos="1919">
          <p15:clr>
            <a:srgbClr val="EA4335"/>
          </p15:clr>
        </p15:guide>
        <p15:guide id="6" pos="2398">
          <p15:clr>
            <a:srgbClr val="EA4335"/>
          </p15:clr>
        </p15:guide>
        <p15:guide id="7" pos="2880">
          <p15:clr>
            <a:srgbClr val="EA4335"/>
          </p15:clr>
        </p15:guide>
        <p15:guide id="8" pos="3360">
          <p15:clr>
            <a:srgbClr val="EA4335"/>
          </p15:clr>
        </p15:guide>
        <p15:guide id="9" pos="3839">
          <p15:clr>
            <a:srgbClr val="EA4335"/>
          </p15:clr>
        </p15:guide>
        <p15:guide id="10" pos="4319">
          <p15:clr>
            <a:srgbClr val="EA4335"/>
          </p15:clr>
        </p15:guide>
        <p15:guide id="11" pos="4799">
          <p15:clr>
            <a:srgbClr val="EA4335"/>
          </p15:clr>
        </p15:guide>
        <p15:guide id="12" pos="5278">
          <p15:clr>
            <a:srgbClr val="EA4335"/>
          </p15:clr>
        </p15:guide>
        <p15:guide id="13" pos="5760">
          <p15:clr>
            <a:srgbClr val="EA4335"/>
          </p15:clr>
        </p15:guide>
        <p15:guide id="14" orient="horz">
          <p15:clr>
            <a:srgbClr val="EA4335"/>
          </p15:clr>
        </p15:guide>
        <p15:guide id="15" orient="horz" pos="270">
          <p15:clr>
            <a:srgbClr val="EA4335"/>
          </p15:clr>
        </p15:guide>
        <p15:guide id="16" orient="horz" pos="540">
          <p15:clr>
            <a:srgbClr val="EA4335"/>
          </p15:clr>
        </p15:guide>
        <p15:guide id="17" orient="horz" pos="810">
          <p15:clr>
            <a:srgbClr val="EA4335"/>
          </p15:clr>
        </p15:guide>
        <p15:guide id="18" orient="horz" pos="1080">
          <p15:clr>
            <a:srgbClr val="EA4335"/>
          </p15:clr>
        </p15:guide>
        <p15:guide id="19" orient="horz" pos="1350">
          <p15:clr>
            <a:srgbClr val="EA4335"/>
          </p15:clr>
        </p15:guide>
        <p15:guide id="20" orient="horz" pos="1619">
          <p15:clr>
            <a:srgbClr val="EA4335"/>
          </p15:clr>
        </p15:guide>
        <p15:guide id="21" orient="horz" pos="1889">
          <p15:clr>
            <a:srgbClr val="EA4335"/>
          </p15:clr>
        </p15:guide>
        <p15:guide id="22" orient="horz" pos="2159">
          <p15:clr>
            <a:srgbClr val="EA4335"/>
          </p15:clr>
        </p15:guide>
        <p15:guide id="23" orient="horz" pos="2429">
          <p15:clr>
            <a:srgbClr val="EA4335"/>
          </p15:clr>
        </p15:guide>
        <p15:guide id="24" orient="horz" pos="2699">
          <p15:clr>
            <a:srgbClr val="EA4335"/>
          </p15:clr>
        </p15:guide>
        <p15:guide id="25" orient="horz" pos="2969">
          <p15:clr>
            <a:srgbClr val="EA4335"/>
          </p15:clr>
        </p15:guide>
      </p15:sldGuideLst>
    </p:ext>
  </p:extLst>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0" name="Shape 70"/>
        <p:cNvGrpSpPr/>
        <p:nvPr/>
      </p:nvGrpSpPr>
      <p:grpSpPr>
        <a:xfrm>
          <a:off x="0" y="0"/>
          <a:ext cx="0" cy="0"/>
          <a:chOff x="0" y="0"/>
          <a:chExt cx="0" cy="0"/>
        </a:xfrm>
      </p:grpSpPr>
      <p:pic>
        <p:nvPicPr>
          <p:cNvPr id="71" name="Google Shape;71;p95"/>
          <p:cNvPicPr preferRelativeResize="0"/>
          <p:nvPr/>
        </p:nvPicPr>
        <p:blipFill rotWithShape="1">
          <a:blip r:embed="rId1">
            <a:alphaModFix/>
          </a:blip>
          <a:srcRect b="0" l="0" r="0" t="0"/>
          <a:stretch/>
        </p:blipFill>
        <p:spPr>
          <a:xfrm>
            <a:off x="-1" y="0"/>
            <a:ext cx="9144002" cy="5143500"/>
          </a:xfrm>
          <a:prstGeom prst="rect">
            <a:avLst/>
          </a:prstGeom>
          <a:noFill/>
          <a:ln>
            <a:noFill/>
          </a:ln>
        </p:spPr>
      </p:pic>
      <p:sp>
        <p:nvSpPr>
          <p:cNvPr id="72" name="Google Shape;72;p95"/>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marR="0" rtl="0" algn="l">
              <a:lnSpc>
                <a:spcPct val="90000"/>
              </a:lnSpc>
              <a:spcBef>
                <a:spcPts val="0"/>
              </a:spcBef>
              <a:spcAft>
                <a:spcPts val="0"/>
              </a:spcAft>
              <a:buClr>
                <a:srgbClr val="4089D7"/>
              </a:buClr>
              <a:buSzPts val="3300"/>
              <a:buFont typeface="Nunito"/>
              <a:buNone/>
              <a:defRPr b="1" i="0" sz="3300" u="none" cap="none" strike="noStrike">
                <a:solidFill>
                  <a:srgbClr val="4089D7"/>
                </a:solidFill>
                <a:latin typeface="Nunito"/>
                <a:ea typeface="Nunito"/>
                <a:cs typeface="Nunito"/>
                <a:sym typeface="Nunito"/>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73" name="Google Shape;73;p95"/>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rmAutofit/>
          </a:bodyPr>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Nunito"/>
                <a:ea typeface="Nunito"/>
                <a:cs typeface="Nunito"/>
                <a:sym typeface="Nunito"/>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Nunito"/>
                <a:ea typeface="Nunito"/>
                <a:cs typeface="Nunito"/>
                <a:sym typeface="Nunito"/>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unito"/>
                <a:ea typeface="Nunito"/>
                <a:cs typeface="Nunito"/>
                <a:sym typeface="Nunito"/>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unito"/>
                <a:ea typeface="Nunito"/>
                <a:cs typeface="Nunito"/>
                <a:sym typeface="Nunito"/>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unito"/>
                <a:ea typeface="Nunito"/>
                <a:cs typeface="Nunito"/>
                <a:sym typeface="Nunito"/>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74" name="Google Shape;74;p95"/>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marR="0" rtl="0" algn="l">
              <a:lnSpc>
                <a:spcPct val="100000"/>
              </a:lnSpc>
              <a:spcBef>
                <a:spcPts val="0"/>
              </a:spcBef>
              <a:spcAft>
                <a:spcPts val="0"/>
              </a:spcAft>
              <a:buClr>
                <a:srgbClr val="000000"/>
              </a:buClr>
              <a:buSzPts val="1100"/>
              <a:buFont typeface="Arial"/>
              <a:buNone/>
              <a:defRPr b="0" i="0" sz="900" u="none" cap="none" strike="noStrike">
                <a:solidFill>
                  <a:srgbClr val="9E9E9E"/>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9pPr>
          </a:lstStyle>
          <a:p/>
        </p:txBody>
      </p:sp>
      <p:sp>
        <p:nvSpPr>
          <p:cNvPr id="75" name="Google Shape;75;p95"/>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marR="0" rtl="0" algn="ctr">
              <a:lnSpc>
                <a:spcPct val="100000"/>
              </a:lnSpc>
              <a:spcBef>
                <a:spcPts val="0"/>
              </a:spcBef>
              <a:spcAft>
                <a:spcPts val="0"/>
              </a:spcAft>
              <a:buClr>
                <a:srgbClr val="000000"/>
              </a:buClr>
              <a:buSzPts val="1100"/>
              <a:buFont typeface="Arial"/>
              <a:buNone/>
              <a:defRPr b="0" i="0" sz="900" u="none" cap="none" strike="noStrike">
                <a:solidFill>
                  <a:srgbClr val="9E9E9E"/>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9pPr>
          </a:lstStyle>
          <a:p/>
        </p:txBody>
      </p:sp>
      <p:sp>
        <p:nvSpPr>
          <p:cNvPr id="76" name="Google Shape;76;p95"/>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pic>
        <p:nvPicPr>
          <p:cNvPr id="77" name="Google Shape;77;p95"/>
          <p:cNvPicPr preferRelativeResize="0"/>
          <p:nvPr/>
        </p:nvPicPr>
        <p:blipFill rotWithShape="1">
          <a:blip r:embed="rId2">
            <a:alphaModFix/>
          </a:blip>
          <a:srcRect b="0" l="0" r="0" t="0"/>
          <a:stretch/>
        </p:blipFill>
        <p:spPr>
          <a:xfrm>
            <a:off x="7982095" y="0"/>
            <a:ext cx="1161905" cy="111428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3"/>
    <p:sldLayoutId id="2147483660" r:id="rId4"/>
    <p:sldLayoutId id="2147483661" r:id="rId5"/>
    <p:sldLayoutId id="2147483662" r:id="rId6"/>
    <p:sldLayoutId id="2147483663" r:id="rId7"/>
    <p:sldLayoutId id="2147483664" r:id="rId8"/>
    <p:sldLayoutId id="2147483665" r:id="rId9"/>
    <p:sldLayoutId id="2147483666" r:id="rId10"/>
    <p:sldLayoutId id="2147483667" r:id="rId11"/>
    <p:sldLayoutId id="214748366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0.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00.xml"/><Relationship Id="rId3" Type="http://schemas.openxmlformats.org/officeDocument/2006/relationships/image" Target="../media/image109.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0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0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03.xml"/><Relationship Id="rId3" Type="http://schemas.openxmlformats.org/officeDocument/2006/relationships/image" Target="../media/image108.png"/><Relationship Id="rId4" Type="http://schemas.openxmlformats.org/officeDocument/2006/relationships/image" Target="../media/image113.png"/><Relationship Id="rId9" Type="http://schemas.openxmlformats.org/officeDocument/2006/relationships/image" Target="../media/image115.png"/><Relationship Id="rId5" Type="http://schemas.openxmlformats.org/officeDocument/2006/relationships/image" Target="../media/image110.png"/><Relationship Id="rId6" Type="http://schemas.openxmlformats.org/officeDocument/2006/relationships/image" Target="../media/image112.png"/><Relationship Id="rId7" Type="http://schemas.openxmlformats.org/officeDocument/2006/relationships/image" Target="../media/image117.png"/><Relationship Id="rId8" Type="http://schemas.openxmlformats.org/officeDocument/2006/relationships/image" Target="../media/image114.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4.xml"/><Relationship Id="rId3" Type="http://schemas.openxmlformats.org/officeDocument/2006/relationships/image" Target="../media/image24.png"/><Relationship Id="rId4" Type="http://schemas.openxmlformats.org/officeDocument/2006/relationships/hyperlink" Target="https://wa.me/5491161331747" TargetMode="External"/><Relationship Id="rId9" Type="http://schemas.openxmlformats.org/officeDocument/2006/relationships/hyperlink" Target="https://wa.me/5491161331747" TargetMode="External"/><Relationship Id="rId5" Type="http://schemas.openxmlformats.org/officeDocument/2006/relationships/hyperlink" Target="http://www.generaciont.org" TargetMode="External"/><Relationship Id="rId6" Type="http://schemas.openxmlformats.org/officeDocument/2006/relationships/hyperlink" Target="http://www.streambe.com" TargetMode="External"/><Relationship Id="rId7" Type="http://schemas.openxmlformats.org/officeDocument/2006/relationships/hyperlink" Target="http://www.instagram.com/generaciont_ar" TargetMode="External"/><Relationship Id="rId8" Type="http://schemas.openxmlformats.org/officeDocument/2006/relationships/hyperlink" Target="http://www.tiktok.com/@generaciont" TargetMode="Externa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1.xml"/><Relationship Id="rId3" Type="http://schemas.openxmlformats.org/officeDocument/2006/relationships/image" Target="../media/image2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2.xml"/><Relationship Id="rId3" Type="http://schemas.openxmlformats.org/officeDocument/2006/relationships/image" Target="../media/image4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3.xml"/><Relationship Id="rId3" Type="http://schemas.openxmlformats.org/officeDocument/2006/relationships/image" Target="../media/image3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4.xml"/><Relationship Id="rId3" Type="http://schemas.openxmlformats.org/officeDocument/2006/relationships/image" Target="../media/image24.png"/><Relationship Id="rId4" Type="http://schemas.openxmlformats.org/officeDocument/2006/relationships/hyperlink" Target="https://wa.me/5491161331747" TargetMode="External"/><Relationship Id="rId5" Type="http://schemas.openxmlformats.org/officeDocument/2006/relationships/image" Target="../media/image3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5.xml"/><Relationship Id="rId3" Type="http://schemas.openxmlformats.org/officeDocument/2006/relationships/image" Target="../media/image37.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6.xml"/><Relationship Id="rId3" Type="http://schemas.openxmlformats.org/officeDocument/2006/relationships/image" Target="../media/image39.png"/><Relationship Id="rId4" Type="http://schemas.openxmlformats.org/officeDocument/2006/relationships/image" Target="../media/image48.png"/><Relationship Id="rId5" Type="http://schemas.openxmlformats.org/officeDocument/2006/relationships/image" Target="../media/image3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7.xml"/><Relationship Id="rId3" Type="http://schemas.openxmlformats.org/officeDocument/2006/relationships/image" Target="../media/image3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8.xml"/><Relationship Id="rId3" Type="http://schemas.openxmlformats.org/officeDocument/2006/relationships/image" Target="../media/image3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9.xml"/><Relationship Id="rId3" Type="http://schemas.openxmlformats.org/officeDocument/2006/relationships/image" Target="../media/image4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xml"/><Relationship Id="rId3" Type="http://schemas.openxmlformats.org/officeDocument/2006/relationships/image" Target="../media/image24.png"/><Relationship Id="rId4" Type="http://schemas.openxmlformats.org/officeDocument/2006/relationships/hyperlink" Target="https://wa.me/5491161331747" TargetMode="External"/><Relationship Id="rId5" Type="http://schemas.openxmlformats.org/officeDocument/2006/relationships/image" Target="../media/image2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0.xml"/><Relationship Id="rId3" Type="http://schemas.openxmlformats.org/officeDocument/2006/relationships/image" Target="../media/image3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1.xml"/><Relationship Id="rId3" Type="http://schemas.openxmlformats.org/officeDocument/2006/relationships/image" Target="../media/image4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3.xml"/><Relationship Id="rId3" Type="http://schemas.openxmlformats.org/officeDocument/2006/relationships/image" Target="../media/image4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4.xml"/><Relationship Id="rId3" Type="http://schemas.openxmlformats.org/officeDocument/2006/relationships/image" Target="../media/image5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5.xml"/><Relationship Id="rId3" Type="http://schemas.openxmlformats.org/officeDocument/2006/relationships/image" Target="../media/image4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6.xml"/><Relationship Id="rId3" Type="http://schemas.openxmlformats.org/officeDocument/2006/relationships/image" Target="../media/image4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9.xml"/><Relationship Id="rId3" Type="http://schemas.openxmlformats.org/officeDocument/2006/relationships/image" Target="../media/image45.g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xml"/><Relationship Id="rId3" Type="http://schemas.openxmlformats.org/officeDocument/2006/relationships/image" Target="../media/image24.png"/><Relationship Id="rId4" Type="http://schemas.openxmlformats.org/officeDocument/2006/relationships/hyperlink" Target="https://wa.me/5491161331747"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0.xml"/><Relationship Id="rId3" Type="http://schemas.openxmlformats.org/officeDocument/2006/relationships/image" Target="../media/image4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2.xml"/><Relationship Id="rId3" Type="http://schemas.openxmlformats.org/officeDocument/2006/relationships/image" Target="../media/image4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4.xml"/><Relationship Id="rId3" Type="http://schemas.openxmlformats.org/officeDocument/2006/relationships/image" Target="../media/image5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6.xml"/><Relationship Id="rId3" Type="http://schemas.openxmlformats.org/officeDocument/2006/relationships/image" Target="../media/image7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7.xml"/><Relationship Id="rId3" Type="http://schemas.openxmlformats.org/officeDocument/2006/relationships/image" Target="../media/image10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8.xml"/><Relationship Id="rId3" Type="http://schemas.openxmlformats.org/officeDocument/2006/relationships/image" Target="../media/image5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9.xml"/><Relationship Id="rId3" Type="http://schemas.openxmlformats.org/officeDocument/2006/relationships/image" Target="../media/image52.png"/><Relationship Id="rId4" Type="http://schemas.openxmlformats.org/officeDocument/2006/relationships/image" Target="../media/image5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xml"/><Relationship Id="rId3" Type="http://schemas.openxmlformats.org/officeDocument/2006/relationships/image" Target="../media/image24.png"/><Relationship Id="rId4" Type="http://schemas.openxmlformats.org/officeDocument/2006/relationships/hyperlink" Target="https://wa.me/5491161331747"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1.xml"/><Relationship Id="rId3" Type="http://schemas.openxmlformats.org/officeDocument/2006/relationships/image" Target="../media/image5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5.xml"/><Relationship Id="rId3" Type="http://schemas.openxmlformats.org/officeDocument/2006/relationships/image" Target="../media/image60.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6.xml"/><Relationship Id="rId3" Type="http://schemas.openxmlformats.org/officeDocument/2006/relationships/image" Target="../media/image53.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8.xml"/><Relationship Id="rId3" Type="http://schemas.openxmlformats.org/officeDocument/2006/relationships/image" Target="../media/image59.png"/><Relationship Id="rId4" Type="http://schemas.openxmlformats.org/officeDocument/2006/relationships/image" Target="../media/image54.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9.xml"/><Relationship Id="rId3" Type="http://schemas.openxmlformats.org/officeDocument/2006/relationships/image" Target="../media/image5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xml"/><Relationship Id="rId3" Type="http://schemas.openxmlformats.org/officeDocument/2006/relationships/image" Target="../media/image25.png"/><Relationship Id="rId4" Type="http://schemas.openxmlformats.org/officeDocument/2006/relationships/image" Target="../media/image29.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0.xml"/><Relationship Id="rId3" Type="http://schemas.openxmlformats.org/officeDocument/2006/relationships/image" Target="../media/image61.png"/><Relationship Id="rId4" Type="http://schemas.openxmlformats.org/officeDocument/2006/relationships/image" Target="../media/image67.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1.xml"/><Relationship Id="rId3" Type="http://schemas.openxmlformats.org/officeDocument/2006/relationships/hyperlink" Target="https://developer.mozilla.org/es/docs/Web/JavaScript/Reference/Global_Objects/Boolean" TargetMode="External"/><Relationship Id="rId4" Type="http://schemas.openxmlformats.org/officeDocument/2006/relationships/image" Target="../media/image62.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2.xml"/><Relationship Id="rId3" Type="http://schemas.openxmlformats.org/officeDocument/2006/relationships/image" Target="../media/image65.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3.xml"/><Relationship Id="rId3" Type="http://schemas.openxmlformats.org/officeDocument/2006/relationships/image" Target="../media/image63.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4.xml"/><Relationship Id="rId3" Type="http://schemas.openxmlformats.org/officeDocument/2006/relationships/image" Target="../media/image66.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6.xml"/><Relationship Id="rId3" Type="http://schemas.openxmlformats.org/officeDocument/2006/relationships/image" Target="../media/image64.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7.xml"/><Relationship Id="rId3" Type="http://schemas.openxmlformats.org/officeDocument/2006/relationships/image" Target="../media/image69.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xml"/><Relationship Id="rId3" Type="http://schemas.openxmlformats.org/officeDocument/2006/relationships/image" Target="../media/image28.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0.xml"/><Relationship Id="rId3" Type="http://schemas.openxmlformats.org/officeDocument/2006/relationships/image" Target="../media/image68.png"/><Relationship Id="rId4" Type="http://schemas.openxmlformats.org/officeDocument/2006/relationships/image" Target="../media/image71.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2.xml"/><Relationship Id="rId3" Type="http://schemas.openxmlformats.org/officeDocument/2006/relationships/image" Target="../media/image70.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3.xml"/><Relationship Id="rId3" Type="http://schemas.openxmlformats.org/officeDocument/2006/relationships/image" Target="../media/image73.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4.xml"/><Relationship Id="rId3" Type="http://schemas.openxmlformats.org/officeDocument/2006/relationships/image" Target="../media/image76.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6.xml"/><Relationship Id="rId3" Type="http://schemas.openxmlformats.org/officeDocument/2006/relationships/image" Target="../media/image78.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8.xml"/><Relationship Id="rId3" Type="http://schemas.openxmlformats.org/officeDocument/2006/relationships/image" Target="../media/image77.png"/><Relationship Id="rId4" Type="http://schemas.openxmlformats.org/officeDocument/2006/relationships/image" Target="../media/image79.png"/><Relationship Id="rId5" Type="http://schemas.openxmlformats.org/officeDocument/2006/relationships/image" Target="../media/image72.png"/><Relationship Id="rId6" Type="http://schemas.openxmlformats.org/officeDocument/2006/relationships/image" Target="../media/image81.png"/><Relationship Id="rId7" Type="http://schemas.openxmlformats.org/officeDocument/2006/relationships/image" Target="../media/image74.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9.xml"/><Relationship Id="rId3" Type="http://schemas.openxmlformats.org/officeDocument/2006/relationships/image" Target="../media/image8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7.xml"/><Relationship Id="rId3" Type="http://schemas.openxmlformats.org/officeDocument/2006/relationships/image" Target="../media/image32.gif"/></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70.xml"/><Relationship Id="rId3" Type="http://schemas.openxmlformats.org/officeDocument/2006/relationships/image" Target="../media/image82.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71.xml"/><Relationship Id="rId3" Type="http://schemas.openxmlformats.org/officeDocument/2006/relationships/hyperlink" Target="https://developer.mozilla.org/es/docs/Web/JavaScript/Reference/Global_Objects/Math" TargetMode="Externa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75.xml"/><Relationship Id="rId3" Type="http://schemas.openxmlformats.org/officeDocument/2006/relationships/image" Target="../media/image84.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77.xml"/><Relationship Id="rId3" Type="http://schemas.openxmlformats.org/officeDocument/2006/relationships/image" Target="../media/image86.png"/><Relationship Id="rId4" Type="http://schemas.openxmlformats.org/officeDocument/2006/relationships/image" Target="../media/image83.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79.xml"/><Relationship Id="rId3" Type="http://schemas.openxmlformats.org/officeDocument/2006/relationships/hyperlink" Target="https://docs.microsoft.com/es-es/dotnet/visual-basic/programming-guide/language-features/procedures/differences-between-parameters-and-arguments"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80.xml"/><Relationship Id="rId3" Type="http://schemas.openxmlformats.org/officeDocument/2006/relationships/image" Target="../media/image87.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81.xml"/><Relationship Id="rId3" Type="http://schemas.openxmlformats.org/officeDocument/2006/relationships/image" Target="../media/image89.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83.xml"/><Relationship Id="rId3" Type="http://schemas.openxmlformats.org/officeDocument/2006/relationships/image" Target="../media/image91.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84.xml"/><Relationship Id="rId3" Type="http://schemas.openxmlformats.org/officeDocument/2006/relationships/image" Target="../media/image85.png"/><Relationship Id="rId4" Type="http://schemas.openxmlformats.org/officeDocument/2006/relationships/image" Target="../media/image93.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85.xml"/><Relationship Id="rId3" Type="http://schemas.openxmlformats.org/officeDocument/2006/relationships/image" Target="../media/image94.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86.xml"/><Relationship Id="rId3" Type="http://schemas.openxmlformats.org/officeDocument/2006/relationships/image" Target="../media/image96.png"/><Relationship Id="rId4" Type="http://schemas.openxmlformats.org/officeDocument/2006/relationships/image" Target="../media/image88.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87.xml"/><Relationship Id="rId3" Type="http://schemas.openxmlformats.org/officeDocument/2006/relationships/image" Target="../media/image97.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88.xml"/><Relationship Id="rId3" Type="http://schemas.openxmlformats.org/officeDocument/2006/relationships/image" Target="../media/image116.png"/><Relationship Id="rId4" Type="http://schemas.openxmlformats.org/officeDocument/2006/relationships/image" Target="../media/image95.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89.xml"/><Relationship Id="rId3" Type="http://schemas.openxmlformats.org/officeDocument/2006/relationships/image" Target="../media/image9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0.xml"/><Relationship Id="rId3" Type="http://schemas.openxmlformats.org/officeDocument/2006/relationships/image" Target="../media/image92.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1.xml"/><Relationship Id="rId3" Type="http://schemas.openxmlformats.org/officeDocument/2006/relationships/image" Target="../media/image98.png"/><Relationship Id="rId4" Type="http://schemas.openxmlformats.org/officeDocument/2006/relationships/image" Target="../media/image100.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2.xml"/><Relationship Id="rId3" Type="http://schemas.openxmlformats.org/officeDocument/2006/relationships/image" Target="../media/image99.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4.xml"/><Relationship Id="rId3" Type="http://schemas.openxmlformats.org/officeDocument/2006/relationships/image" Target="../media/image101.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5.xml"/><Relationship Id="rId3" Type="http://schemas.openxmlformats.org/officeDocument/2006/relationships/image" Target="../media/image102.png"/><Relationship Id="rId4" Type="http://schemas.openxmlformats.org/officeDocument/2006/relationships/image" Target="../media/image105.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6.xml"/><Relationship Id="rId3" Type="http://schemas.openxmlformats.org/officeDocument/2006/relationships/image" Target="../media/image106.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7.xml"/><Relationship Id="rId3" Type="http://schemas.openxmlformats.org/officeDocument/2006/relationships/image" Target="../media/image104.png"/><Relationship Id="rId4" Type="http://schemas.openxmlformats.org/officeDocument/2006/relationships/image" Target="../media/image103.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9.xml"/><Relationship Id="rId3" Type="http://schemas.openxmlformats.org/officeDocument/2006/relationships/image" Target="../media/image111.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pic>
        <p:nvPicPr>
          <p:cNvPr id="182" name="Google Shape;182;p1"/>
          <p:cNvPicPr preferRelativeResize="0"/>
          <p:nvPr/>
        </p:nvPicPr>
        <p:blipFill rotWithShape="1">
          <a:blip r:embed="rId3">
            <a:alphaModFix/>
          </a:blip>
          <a:srcRect b="0" l="0" r="0" t="0"/>
          <a:stretch/>
        </p:blipFill>
        <p:spPr>
          <a:xfrm>
            <a:off x="3968" y="0"/>
            <a:ext cx="9136063" cy="51435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g211a5a7bb2d_0_32"/>
          <p:cNvSpPr txBox="1"/>
          <p:nvPr>
            <p:ph type="ctrTitle"/>
          </p:nvPr>
        </p:nvSpPr>
        <p:spPr>
          <a:xfrm>
            <a:off x="1143000" y="768023"/>
            <a:ext cx="6858000" cy="784200"/>
          </a:xfrm>
          <a:prstGeom prst="rect">
            <a:avLst/>
          </a:prstGeom>
        </p:spPr>
        <p:txBody>
          <a:bodyPr anchorCtr="0" anchor="b" bIns="34275" lIns="68575" spcFirstLastPara="1" rIns="68575" wrap="square" tIns="34275">
            <a:normAutofit/>
          </a:bodyPr>
          <a:lstStyle/>
          <a:p>
            <a:pPr indent="0" lvl="0" marL="0" rtl="0" algn="ctr">
              <a:spcBef>
                <a:spcPts val="0"/>
              </a:spcBef>
              <a:spcAft>
                <a:spcPts val="0"/>
              </a:spcAft>
              <a:buNone/>
            </a:pPr>
            <a:r>
              <a:rPr lang="es-ES"/>
              <a:t>Ejemplos</a:t>
            </a:r>
            <a:endParaRPr/>
          </a:p>
        </p:txBody>
      </p:sp>
      <p:sp>
        <p:nvSpPr>
          <p:cNvPr id="248" name="Google Shape;248;g211a5a7bb2d_0_32"/>
          <p:cNvSpPr txBox="1"/>
          <p:nvPr>
            <p:ph idx="1" type="subTitle"/>
          </p:nvPr>
        </p:nvSpPr>
        <p:spPr>
          <a:xfrm>
            <a:off x="1143000" y="1895347"/>
            <a:ext cx="6858000" cy="2047800"/>
          </a:xfrm>
          <a:prstGeom prst="rect">
            <a:avLst/>
          </a:prstGeom>
        </p:spPr>
        <p:txBody>
          <a:bodyPr anchorCtr="0" anchor="t" bIns="34275" lIns="68575" spcFirstLastPara="1" rIns="68575" wrap="square" tIns="34275">
            <a:normAutofit fontScale="77500"/>
          </a:bodyPr>
          <a:lstStyle/>
          <a:p>
            <a:pPr indent="0" lvl="0" marL="0" rtl="0" algn="l">
              <a:lnSpc>
                <a:spcPct val="115000"/>
              </a:lnSpc>
              <a:spcBef>
                <a:spcPts val="1200"/>
              </a:spcBef>
              <a:spcAft>
                <a:spcPts val="0"/>
              </a:spcAft>
              <a:buNone/>
            </a:pPr>
            <a:r>
              <a:t/>
            </a:r>
            <a:endParaRPr b="1" sz="1100">
              <a:solidFill>
                <a:srgbClr val="000000"/>
              </a:solidFill>
              <a:latin typeface="Arial"/>
              <a:ea typeface="Arial"/>
              <a:cs typeface="Arial"/>
              <a:sym typeface="Arial"/>
            </a:endParaRPr>
          </a:p>
          <a:p>
            <a:pPr indent="-282733" lvl="0" marL="457200" rtl="0" algn="l">
              <a:lnSpc>
                <a:spcPct val="115000"/>
              </a:lnSpc>
              <a:spcBef>
                <a:spcPts val="1200"/>
              </a:spcBef>
              <a:spcAft>
                <a:spcPts val="0"/>
              </a:spcAft>
              <a:buClr>
                <a:srgbClr val="000000"/>
              </a:buClr>
              <a:buSzPct val="52739"/>
              <a:buChar char="●"/>
            </a:pPr>
            <a:r>
              <a:rPr b="1" lang="es-ES" sz="2085" u="sng"/>
              <a:t>Métodos de cadenas (string)</a:t>
            </a:r>
            <a:r>
              <a:rPr lang="es-ES"/>
              <a:t>: </a:t>
            </a:r>
            <a:r>
              <a:rPr b="1" lang="es-ES"/>
              <a:t>.length, .toUpperCase(), .toLowerCase(), .substring()</a:t>
            </a:r>
            <a:endParaRPr b="1"/>
          </a:p>
          <a:p>
            <a:pPr indent="-282733" lvl="0" marL="457200" rtl="0" algn="l">
              <a:lnSpc>
                <a:spcPct val="115000"/>
              </a:lnSpc>
              <a:spcBef>
                <a:spcPts val="0"/>
              </a:spcBef>
              <a:spcAft>
                <a:spcPts val="0"/>
              </a:spcAft>
              <a:buClr>
                <a:srgbClr val="000000"/>
              </a:buClr>
              <a:buSzPct val="51886"/>
              <a:buChar char="●"/>
            </a:pPr>
            <a:r>
              <a:rPr b="1" lang="es-ES" sz="2120" u="sng"/>
              <a:t>Métodos de arrays (array):</a:t>
            </a:r>
            <a:r>
              <a:rPr lang="es-ES"/>
              <a:t> .</a:t>
            </a:r>
            <a:r>
              <a:rPr b="1" lang="es-ES"/>
              <a:t>push(), .pop(), .shift(), .unshift(), .map(), .filter()</a:t>
            </a:r>
            <a:endParaRPr b="1"/>
          </a:p>
          <a:p>
            <a:pPr indent="-282733" lvl="0" marL="457200" rtl="0" algn="l">
              <a:lnSpc>
                <a:spcPct val="115000"/>
              </a:lnSpc>
              <a:spcBef>
                <a:spcPts val="0"/>
              </a:spcBef>
              <a:spcAft>
                <a:spcPts val="0"/>
              </a:spcAft>
              <a:buClr>
                <a:srgbClr val="000000"/>
              </a:buClr>
              <a:buSzPct val="61111"/>
              <a:buChar char="●"/>
            </a:pPr>
            <a:r>
              <a:rPr b="1" lang="es-ES" u="sng"/>
              <a:t>Métodos de números (number): </a:t>
            </a:r>
            <a:r>
              <a:rPr b="1" lang="es-ES"/>
              <a:t>Math.round(), Math.floor(), Math.ceil()</a:t>
            </a:r>
            <a:endParaRPr b="1"/>
          </a:p>
          <a:p>
            <a:pPr indent="0" lvl="0" marL="0" rtl="0" algn="ctr">
              <a:spcBef>
                <a:spcPts val="1200"/>
              </a:spcBef>
              <a:spcAft>
                <a:spcPts val="0"/>
              </a:spcAft>
              <a:buNone/>
            </a:pPr>
            <a:r>
              <a:t/>
            </a:r>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6" name="Shape 856"/>
        <p:cNvGrpSpPr/>
        <p:nvPr/>
      </p:nvGrpSpPr>
      <p:grpSpPr>
        <a:xfrm>
          <a:off x="0" y="0"/>
          <a:ext cx="0" cy="0"/>
          <a:chOff x="0" y="0"/>
          <a:chExt cx="0" cy="0"/>
        </a:xfrm>
      </p:grpSpPr>
      <p:sp>
        <p:nvSpPr>
          <p:cNvPr id="857" name="Google Shape;857;p87"/>
          <p:cNvSpPr txBox="1"/>
          <p:nvPr>
            <p:ph idx="1" type="subTitle"/>
          </p:nvPr>
        </p:nvSpPr>
        <p:spPr>
          <a:xfrm>
            <a:off x="1052384" y="1021010"/>
            <a:ext cx="6858000" cy="1241700"/>
          </a:xfrm>
          <a:prstGeom prst="rect">
            <a:avLst/>
          </a:prstGeom>
          <a:noFill/>
          <a:ln>
            <a:noFill/>
          </a:ln>
        </p:spPr>
        <p:txBody>
          <a:bodyPr anchorCtr="0" anchor="t" bIns="34275" lIns="68575" spcFirstLastPara="1" rIns="68575" wrap="square" tIns="34275">
            <a:normAutofit fontScale="77500" lnSpcReduction="20000"/>
          </a:bodyPr>
          <a:lstStyle/>
          <a:p>
            <a:pPr indent="-361950" lvl="0" marL="457200" rtl="0" algn="ctr">
              <a:lnSpc>
                <a:spcPct val="90000"/>
              </a:lnSpc>
              <a:spcBef>
                <a:spcPts val="800"/>
              </a:spcBef>
              <a:spcAft>
                <a:spcPts val="0"/>
              </a:spcAft>
              <a:buClr>
                <a:schemeClr val="dk1"/>
              </a:buClr>
              <a:buSzPct val="129032"/>
              <a:buNone/>
            </a:pPr>
            <a:r>
              <a:rPr b="1" lang="es-ES"/>
              <a:t>Ejemplo Práctico</a:t>
            </a:r>
            <a:endParaRPr/>
          </a:p>
          <a:p>
            <a:pPr indent="-361950" lvl="0" marL="457200" rtl="0" algn="ctr">
              <a:lnSpc>
                <a:spcPct val="90000"/>
              </a:lnSpc>
              <a:spcBef>
                <a:spcPts val="800"/>
              </a:spcBef>
              <a:spcAft>
                <a:spcPts val="0"/>
              </a:spcAft>
              <a:buClr>
                <a:schemeClr val="dk1"/>
              </a:buClr>
              <a:buSzPct val="129032"/>
              <a:buNone/>
            </a:pPr>
            <a:r>
              <a:rPr lang="es-ES"/>
              <a:t>Para entender mejor este nuevo concepto realicemos el siguiente ejercicio:</a:t>
            </a:r>
            <a:endParaRPr/>
          </a:p>
          <a:p>
            <a:pPr indent="-361950" lvl="0" marL="457200" rtl="0" algn="ctr">
              <a:lnSpc>
                <a:spcPct val="90000"/>
              </a:lnSpc>
              <a:spcBef>
                <a:spcPts val="800"/>
              </a:spcBef>
              <a:spcAft>
                <a:spcPts val="0"/>
              </a:spcAft>
              <a:buClr>
                <a:schemeClr val="dk1"/>
              </a:buClr>
              <a:buSzPct val="129032"/>
              <a:buNone/>
            </a:pPr>
            <a:r>
              <a:rPr lang="es-ES"/>
              <a:t>Creá una función fn que reciba como Parámetros un número y una función fnCallback. fn deberá retornar el resultado de fnCallback pasándole como argumento el número que llega por parámetro a fn.</a:t>
            </a:r>
            <a:endParaRPr/>
          </a:p>
          <a:p>
            <a:pPr indent="-361950" lvl="0" marL="457200" rtl="0" algn="ctr">
              <a:lnSpc>
                <a:spcPct val="90000"/>
              </a:lnSpc>
              <a:spcBef>
                <a:spcPts val="800"/>
              </a:spcBef>
              <a:spcAft>
                <a:spcPts val="0"/>
              </a:spcAft>
              <a:buClr>
                <a:schemeClr val="dk1"/>
              </a:buClr>
              <a:buSzPct val="129032"/>
              <a:buNone/>
            </a:pPr>
            <a:r>
              <a:t/>
            </a:r>
            <a:endParaRPr/>
          </a:p>
        </p:txBody>
      </p:sp>
      <p:pic>
        <p:nvPicPr>
          <p:cNvPr id="858" name="Google Shape;858;p87"/>
          <p:cNvPicPr preferRelativeResize="0"/>
          <p:nvPr/>
        </p:nvPicPr>
        <p:blipFill rotWithShape="1">
          <a:blip r:embed="rId3">
            <a:alphaModFix/>
          </a:blip>
          <a:srcRect b="0" l="0" r="0" t="0"/>
          <a:stretch/>
        </p:blipFill>
        <p:spPr>
          <a:xfrm>
            <a:off x="3197183" y="2439945"/>
            <a:ext cx="2486025" cy="1114425"/>
          </a:xfrm>
          <a:prstGeom prst="rect">
            <a:avLst/>
          </a:prstGeom>
          <a:noFill/>
          <a:ln>
            <a:noFill/>
          </a:ln>
        </p:spPr>
      </p:pic>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2" name="Shape 862"/>
        <p:cNvGrpSpPr/>
        <p:nvPr/>
      </p:nvGrpSpPr>
      <p:grpSpPr>
        <a:xfrm>
          <a:off x="0" y="0"/>
          <a:ext cx="0" cy="0"/>
          <a:chOff x="0" y="0"/>
          <a:chExt cx="0" cy="0"/>
        </a:xfrm>
      </p:grpSpPr>
      <p:sp>
        <p:nvSpPr>
          <p:cNvPr id="863" name="Google Shape;863;p88"/>
          <p:cNvSpPr txBox="1"/>
          <p:nvPr>
            <p:ph type="ctrTitle"/>
          </p:nvPr>
        </p:nvSpPr>
        <p:spPr>
          <a:xfrm>
            <a:off x="1143000" y="841772"/>
            <a:ext cx="6858000" cy="1790700"/>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Clr>
                <a:srgbClr val="4089D7"/>
              </a:buClr>
              <a:buSzPts val="4100"/>
              <a:buFont typeface="Nunito"/>
              <a:buNone/>
            </a:pPr>
            <a:r>
              <a:t/>
            </a:r>
            <a:endParaRPr/>
          </a:p>
        </p:txBody>
      </p:sp>
      <p:sp>
        <p:nvSpPr>
          <p:cNvPr id="864" name="Google Shape;864;p88"/>
          <p:cNvSpPr txBox="1"/>
          <p:nvPr>
            <p:ph idx="1" type="subTitle"/>
          </p:nvPr>
        </p:nvSpPr>
        <p:spPr>
          <a:xfrm>
            <a:off x="1143000" y="2701529"/>
            <a:ext cx="6858000" cy="1241700"/>
          </a:xfrm>
          <a:prstGeom prst="rect">
            <a:avLst/>
          </a:prstGeom>
          <a:noFill/>
          <a:ln>
            <a:noFill/>
          </a:ln>
        </p:spPr>
        <p:txBody>
          <a:bodyPr anchorCtr="0" anchor="t" bIns="34275" lIns="68575" spcFirstLastPara="1" rIns="68575" wrap="square" tIns="34275">
            <a:normAutofit/>
          </a:bodyPr>
          <a:lstStyle/>
          <a:p>
            <a:pPr indent="-361950" lvl="0" marL="457200" rtl="0" algn="ctr">
              <a:lnSpc>
                <a:spcPct val="90000"/>
              </a:lnSpc>
              <a:spcBef>
                <a:spcPts val="800"/>
              </a:spcBef>
              <a:spcAft>
                <a:spcPts val="0"/>
              </a:spcAft>
              <a:buClr>
                <a:schemeClr val="dk1"/>
              </a:buClr>
              <a:buSzPts val="1800"/>
              <a:buNone/>
            </a:pPr>
            <a:r>
              <a:t/>
            </a:r>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8" name="Shape 868"/>
        <p:cNvGrpSpPr/>
        <p:nvPr/>
      </p:nvGrpSpPr>
      <p:grpSpPr>
        <a:xfrm>
          <a:off x="0" y="0"/>
          <a:ext cx="0" cy="0"/>
          <a:chOff x="0" y="0"/>
          <a:chExt cx="0" cy="0"/>
        </a:xfrm>
      </p:grpSpPr>
      <p:sp>
        <p:nvSpPr>
          <p:cNvPr id="869" name="Google Shape;869;p89"/>
          <p:cNvSpPr txBox="1"/>
          <p:nvPr>
            <p:ph type="ctrTitle"/>
          </p:nvPr>
        </p:nvSpPr>
        <p:spPr>
          <a:xfrm>
            <a:off x="1143000" y="841772"/>
            <a:ext cx="6858000" cy="1790700"/>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Clr>
                <a:srgbClr val="4089D7"/>
              </a:buClr>
              <a:buSzPts val="4100"/>
              <a:buFont typeface="Nunito"/>
              <a:buNone/>
            </a:pPr>
            <a:r>
              <a:rPr lang="es-ES"/>
              <a:t>Muchas gracias.</a:t>
            </a:r>
            <a:br>
              <a:rPr b="0" lang="es-ES"/>
            </a:br>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3" name="Shape 873"/>
        <p:cNvGrpSpPr/>
        <p:nvPr/>
      </p:nvGrpSpPr>
      <p:grpSpPr>
        <a:xfrm>
          <a:off x="0" y="0"/>
          <a:ext cx="0" cy="0"/>
          <a:chOff x="0" y="0"/>
          <a:chExt cx="0" cy="0"/>
        </a:xfrm>
      </p:grpSpPr>
      <p:sp>
        <p:nvSpPr>
          <p:cNvPr id="874" name="Google Shape;874;p90"/>
          <p:cNvSpPr txBox="1"/>
          <p:nvPr>
            <p:ph type="ctrTitle"/>
          </p:nvPr>
        </p:nvSpPr>
        <p:spPr>
          <a:xfrm>
            <a:off x="289600" y="167945"/>
            <a:ext cx="6392100" cy="564900"/>
          </a:xfrm>
          <a:prstGeom prst="rect">
            <a:avLst/>
          </a:prstGeom>
          <a:noFill/>
          <a:ln>
            <a:noFill/>
          </a:ln>
        </p:spPr>
        <p:txBody>
          <a:bodyPr anchorCtr="0" anchor="b" bIns="34275" lIns="68575" spcFirstLastPara="1" rIns="68575" wrap="square" tIns="34275">
            <a:normAutofit fontScale="90000"/>
          </a:bodyPr>
          <a:lstStyle/>
          <a:p>
            <a:pPr indent="0" lvl="0" marL="0" rtl="0" algn="l">
              <a:lnSpc>
                <a:spcPct val="90000"/>
              </a:lnSpc>
              <a:spcBef>
                <a:spcPts val="0"/>
              </a:spcBef>
              <a:spcAft>
                <a:spcPts val="0"/>
              </a:spcAft>
              <a:buSzPct val="132352"/>
              <a:buNone/>
            </a:pPr>
            <a:r>
              <a:rPr lang="es-ES" sz="3400"/>
              <a:t>Instituciones que nos acompañan</a:t>
            </a:r>
            <a:endParaRPr sz="2800"/>
          </a:p>
        </p:txBody>
      </p:sp>
      <p:pic>
        <p:nvPicPr>
          <p:cNvPr id="875" name="Google Shape;875;p90"/>
          <p:cNvPicPr preferRelativeResize="0"/>
          <p:nvPr/>
        </p:nvPicPr>
        <p:blipFill rotWithShape="1">
          <a:blip r:embed="rId3">
            <a:alphaModFix/>
          </a:blip>
          <a:srcRect b="0" l="0" r="0" t="0"/>
          <a:stretch/>
        </p:blipFill>
        <p:spPr>
          <a:xfrm>
            <a:off x="6732975" y="167950"/>
            <a:ext cx="734250" cy="734250"/>
          </a:xfrm>
          <a:prstGeom prst="rect">
            <a:avLst/>
          </a:prstGeom>
          <a:noFill/>
          <a:ln>
            <a:noFill/>
          </a:ln>
        </p:spPr>
      </p:pic>
      <p:pic>
        <p:nvPicPr>
          <p:cNvPr id="876" name="Google Shape;876;p90"/>
          <p:cNvPicPr preferRelativeResize="0"/>
          <p:nvPr/>
        </p:nvPicPr>
        <p:blipFill rotWithShape="1">
          <a:blip r:embed="rId4">
            <a:alphaModFix/>
          </a:blip>
          <a:srcRect b="0" l="0" r="0" t="0"/>
          <a:stretch/>
        </p:blipFill>
        <p:spPr>
          <a:xfrm>
            <a:off x="5091650" y="2384938"/>
            <a:ext cx="3290599" cy="521550"/>
          </a:xfrm>
          <a:prstGeom prst="rect">
            <a:avLst/>
          </a:prstGeom>
          <a:noFill/>
          <a:ln>
            <a:noFill/>
          </a:ln>
        </p:spPr>
      </p:pic>
      <p:pic>
        <p:nvPicPr>
          <p:cNvPr id="877" name="Google Shape;877;p90"/>
          <p:cNvPicPr preferRelativeResize="0"/>
          <p:nvPr/>
        </p:nvPicPr>
        <p:blipFill rotWithShape="1">
          <a:blip r:embed="rId5">
            <a:alphaModFix/>
          </a:blip>
          <a:srcRect b="0" l="0" r="0" t="0"/>
          <a:stretch/>
        </p:blipFill>
        <p:spPr>
          <a:xfrm>
            <a:off x="1109802" y="2395013"/>
            <a:ext cx="2656263" cy="602675"/>
          </a:xfrm>
          <a:prstGeom prst="rect">
            <a:avLst/>
          </a:prstGeom>
          <a:noFill/>
          <a:ln>
            <a:noFill/>
          </a:ln>
        </p:spPr>
      </p:pic>
      <p:pic>
        <p:nvPicPr>
          <p:cNvPr id="878" name="Google Shape;878;p90"/>
          <p:cNvPicPr preferRelativeResize="0"/>
          <p:nvPr/>
        </p:nvPicPr>
        <p:blipFill rotWithShape="1">
          <a:blip r:embed="rId6">
            <a:alphaModFix/>
          </a:blip>
          <a:srcRect b="0" l="0" r="0" t="0"/>
          <a:stretch/>
        </p:blipFill>
        <p:spPr>
          <a:xfrm>
            <a:off x="5841451" y="1220636"/>
            <a:ext cx="1791000" cy="767575"/>
          </a:xfrm>
          <a:prstGeom prst="rect">
            <a:avLst/>
          </a:prstGeom>
          <a:noFill/>
          <a:ln>
            <a:noFill/>
          </a:ln>
        </p:spPr>
      </p:pic>
      <p:pic>
        <p:nvPicPr>
          <p:cNvPr id="879" name="Google Shape;879;p90"/>
          <p:cNvPicPr preferRelativeResize="0"/>
          <p:nvPr/>
        </p:nvPicPr>
        <p:blipFill rotWithShape="1">
          <a:blip r:embed="rId7">
            <a:alphaModFix/>
          </a:blip>
          <a:srcRect b="0" l="0" r="0" t="0"/>
          <a:stretch/>
        </p:blipFill>
        <p:spPr>
          <a:xfrm>
            <a:off x="1109798" y="1298126"/>
            <a:ext cx="3007216" cy="521550"/>
          </a:xfrm>
          <a:prstGeom prst="rect">
            <a:avLst/>
          </a:prstGeom>
          <a:noFill/>
          <a:ln>
            <a:noFill/>
          </a:ln>
        </p:spPr>
      </p:pic>
      <p:pic>
        <p:nvPicPr>
          <p:cNvPr id="880" name="Google Shape;880;p90"/>
          <p:cNvPicPr preferRelativeResize="0"/>
          <p:nvPr/>
        </p:nvPicPr>
        <p:blipFill rotWithShape="1">
          <a:blip r:embed="rId8">
            <a:alphaModFix/>
          </a:blip>
          <a:srcRect b="0" l="0" r="0" t="0"/>
          <a:stretch/>
        </p:blipFill>
        <p:spPr>
          <a:xfrm>
            <a:off x="6202836" y="3325350"/>
            <a:ext cx="1068250" cy="1068250"/>
          </a:xfrm>
          <a:prstGeom prst="rect">
            <a:avLst/>
          </a:prstGeom>
          <a:noFill/>
          <a:ln>
            <a:noFill/>
          </a:ln>
        </p:spPr>
      </p:pic>
      <p:pic>
        <p:nvPicPr>
          <p:cNvPr id="881" name="Google Shape;881;p90"/>
          <p:cNvPicPr preferRelativeResize="0"/>
          <p:nvPr/>
        </p:nvPicPr>
        <p:blipFill rotWithShape="1">
          <a:blip r:embed="rId9">
            <a:alphaModFix/>
          </a:blip>
          <a:srcRect b="0" l="0" r="0" t="0"/>
          <a:stretch/>
        </p:blipFill>
        <p:spPr>
          <a:xfrm>
            <a:off x="1520125" y="3526625"/>
            <a:ext cx="1835625" cy="734250"/>
          </a:xfrm>
          <a:prstGeom prst="rect">
            <a:avLst/>
          </a:prstGeom>
          <a:noFill/>
          <a:ln>
            <a:noFill/>
          </a:ln>
        </p:spPr>
      </p:pic>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5" name="Shape 885"/>
        <p:cNvGrpSpPr/>
        <p:nvPr/>
      </p:nvGrpSpPr>
      <p:grpSpPr>
        <a:xfrm>
          <a:off x="0" y="0"/>
          <a:ext cx="0" cy="0"/>
          <a:chOff x="0" y="0"/>
          <a:chExt cx="0" cy="0"/>
        </a:xfrm>
      </p:grpSpPr>
      <p:sp>
        <p:nvSpPr>
          <p:cNvPr id="886" name="Google Shape;886;p91"/>
          <p:cNvSpPr txBox="1"/>
          <p:nvPr>
            <p:ph type="title"/>
          </p:nvPr>
        </p:nvSpPr>
        <p:spPr>
          <a:xfrm>
            <a:off x="2685278" y="1307525"/>
            <a:ext cx="3930000" cy="579000"/>
          </a:xfrm>
          <a:prstGeom prst="rect">
            <a:avLst/>
          </a:prstGeom>
          <a:noFill/>
          <a:ln>
            <a:noFill/>
          </a:ln>
        </p:spPr>
        <p:txBody>
          <a:bodyPr anchorCtr="0" anchor="b" bIns="34275" lIns="68575" spcFirstLastPara="1" rIns="68575" wrap="square" tIns="34275">
            <a:noAutofit/>
          </a:bodyPr>
          <a:lstStyle/>
          <a:p>
            <a:pPr indent="0" lvl="0" marL="0" rtl="0" algn="ctr">
              <a:lnSpc>
                <a:spcPct val="90000"/>
              </a:lnSpc>
              <a:spcBef>
                <a:spcPts val="0"/>
              </a:spcBef>
              <a:spcAft>
                <a:spcPts val="0"/>
              </a:spcAft>
              <a:buClr>
                <a:srgbClr val="4089D7"/>
              </a:buClr>
              <a:buSzPts val="2100"/>
              <a:buFont typeface="Nunito"/>
              <a:buNone/>
            </a:pPr>
            <a:r>
              <a:rPr lang="es-ES" sz="3100">
                <a:highlight>
                  <a:schemeClr val="accent5"/>
                </a:highlight>
              </a:rPr>
              <a:t>Nuestras Redes </a:t>
            </a:r>
            <a:endParaRPr sz="3100">
              <a:highlight>
                <a:schemeClr val="accent5"/>
              </a:highlight>
            </a:endParaRPr>
          </a:p>
        </p:txBody>
      </p:sp>
      <p:pic>
        <p:nvPicPr>
          <p:cNvPr id="887" name="Google Shape;887;p91"/>
          <p:cNvPicPr preferRelativeResize="0"/>
          <p:nvPr/>
        </p:nvPicPr>
        <p:blipFill rotWithShape="1">
          <a:blip r:embed="rId3">
            <a:alphaModFix/>
          </a:blip>
          <a:srcRect b="0" l="0" r="0" t="0"/>
          <a:stretch/>
        </p:blipFill>
        <p:spPr>
          <a:xfrm>
            <a:off x="342863" y="4715297"/>
            <a:ext cx="315319" cy="322856"/>
          </a:xfrm>
          <a:prstGeom prst="rect">
            <a:avLst/>
          </a:prstGeom>
          <a:noFill/>
          <a:ln>
            <a:noFill/>
          </a:ln>
        </p:spPr>
      </p:pic>
      <p:sp>
        <p:nvSpPr>
          <p:cNvPr id="888" name="Google Shape;888;p91"/>
          <p:cNvSpPr txBox="1"/>
          <p:nvPr/>
        </p:nvSpPr>
        <p:spPr>
          <a:xfrm>
            <a:off x="640294" y="4715055"/>
            <a:ext cx="2256900" cy="323100"/>
          </a:xfrm>
          <a:prstGeom prst="rect">
            <a:avLst/>
          </a:prstGeom>
          <a:noFill/>
          <a:ln>
            <a:noFill/>
          </a:ln>
        </p:spPr>
        <p:txBody>
          <a:bodyPr anchorCtr="0" anchor="t" bIns="68575" lIns="68575" spcFirstLastPara="1" rIns="68575" wrap="square" tIns="68575">
            <a:spAutoFit/>
          </a:bodyPr>
          <a:lstStyle/>
          <a:p>
            <a:pPr indent="0" lvl="0" marL="0" marR="0" rtl="0" algn="l">
              <a:lnSpc>
                <a:spcPct val="100000"/>
              </a:lnSpc>
              <a:spcBef>
                <a:spcPts val="0"/>
              </a:spcBef>
              <a:spcAft>
                <a:spcPts val="0"/>
              </a:spcAft>
              <a:buClr>
                <a:srgbClr val="000000"/>
              </a:buClr>
              <a:buSzPts val="1200"/>
              <a:buFont typeface="Arial"/>
              <a:buNone/>
            </a:pPr>
            <a:r>
              <a:rPr b="0" i="0" lang="es-ES" sz="1200" u="sng" cap="none" strike="noStrike">
                <a:solidFill>
                  <a:schemeClr val="hlink"/>
                </a:solidFill>
                <a:latin typeface="Nunito"/>
                <a:ea typeface="Nunito"/>
                <a:cs typeface="Nunito"/>
                <a:sym typeface="Nunito"/>
                <a:hlinkClick r:id="rId4"/>
              </a:rPr>
              <a:t>11 6133-1747</a:t>
            </a:r>
            <a:endParaRPr b="0" i="0" sz="1200" u="none" cap="none" strike="noStrike">
              <a:solidFill>
                <a:srgbClr val="4089D7"/>
              </a:solidFill>
              <a:latin typeface="Nunito"/>
              <a:ea typeface="Nunito"/>
              <a:cs typeface="Nunito"/>
              <a:sym typeface="Nunito"/>
            </a:endParaRPr>
          </a:p>
        </p:txBody>
      </p:sp>
      <p:sp>
        <p:nvSpPr>
          <p:cNvPr id="889" name="Google Shape;889;p91"/>
          <p:cNvSpPr txBox="1"/>
          <p:nvPr/>
        </p:nvSpPr>
        <p:spPr>
          <a:xfrm>
            <a:off x="6716700" y="4714099"/>
            <a:ext cx="2256900" cy="323100"/>
          </a:xfrm>
          <a:prstGeom prst="rect">
            <a:avLst/>
          </a:prstGeom>
          <a:noFill/>
          <a:ln>
            <a:noFill/>
          </a:ln>
        </p:spPr>
        <p:txBody>
          <a:bodyPr anchorCtr="0" anchor="t" bIns="68575" lIns="68575" spcFirstLastPara="1" rIns="68575" wrap="square" tIns="68575">
            <a:spAutoFit/>
          </a:bodyPr>
          <a:lstStyle/>
          <a:p>
            <a:pPr indent="0" lvl="0" marL="0" marR="0" rtl="0" algn="l">
              <a:lnSpc>
                <a:spcPct val="100000"/>
              </a:lnSpc>
              <a:spcBef>
                <a:spcPts val="0"/>
              </a:spcBef>
              <a:spcAft>
                <a:spcPts val="0"/>
              </a:spcAft>
              <a:buClr>
                <a:srgbClr val="000000"/>
              </a:buClr>
              <a:buSzPts val="1200"/>
              <a:buFont typeface="Arial"/>
              <a:buNone/>
            </a:pPr>
            <a:r>
              <a:rPr b="0" i="0" lang="es-ES" sz="1200" u="none" cap="none" strike="noStrike">
                <a:solidFill>
                  <a:srgbClr val="4089D7"/>
                </a:solidFill>
                <a:latin typeface="Nunito"/>
                <a:ea typeface="Nunito"/>
                <a:cs typeface="Nunito"/>
                <a:sym typeface="Nunito"/>
              </a:rPr>
              <a:t>generaciont@generaciont.org</a:t>
            </a:r>
            <a:endParaRPr b="0" i="0" sz="1200" u="none" cap="none" strike="noStrike">
              <a:solidFill>
                <a:srgbClr val="4089D7"/>
              </a:solidFill>
              <a:latin typeface="Nunito"/>
              <a:ea typeface="Nunito"/>
              <a:cs typeface="Nunito"/>
              <a:sym typeface="Nunito"/>
            </a:endParaRPr>
          </a:p>
        </p:txBody>
      </p:sp>
      <p:sp>
        <p:nvSpPr>
          <p:cNvPr id="890" name="Google Shape;890;p91"/>
          <p:cNvSpPr/>
          <p:nvPr/>
        </p:nvSpPr>
        <p:spPr>
          <a:xfrm>
            <a:off x="2528713" y="2052776"/>
            <a:ext cx="4038900" cy="17832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500"/>
              <a:buFont typeface="Arial"/>
              <a:buNone/>
            </a:pPr>
            <a:r>
              <a:rPr b="0" i="0" lang="es-ES" sz="1500" u="sng" cap="none" strike="noStrike">
                <a:solidFill>
                  <a:schemeClr val="hlink"/>
                </a:solidFill>
                <a:latin typeface="Nunito"/>
                <a:ea typeface="Nunito"/>
                <a:cs typeface="Nunito"/>
                <a:sym typeface="Nunito"/>
                <a:hlinkClick r:id="rId5"/>
              </a:rPr>
              <a:t>www.generaciont.org</a:t>
            </a:r>
            <a:endParaRPr b="0" i="0" sz="1400" u="none" cap="none" strike="noStrike">
              <a:solidFill>
                <a:srgbClr val="4089D7"/>
              </a:solidFill>
              <a:latin typeface="Nunito"/>
              <a:ea typeface="Nunito"/>
              <a:cs typeface="Nunito"/>
              <a:sym typeface="Nunito"/>
            </a:endParaRPr>
          </a:p>
          <a:p>
            <a:pPr indent="0" lvl="0" marL="0" marR="0" rtl="0" algn="ctr">
              <a:lnSpc>
                <a:spcPct val="100000"/>
              </a:lnSpc>
              <a:spcBef>
                <a:spcPts val="0"/>
              </a:spcBef>
              <a:spcAft>
                <a:spcPts val="0"/>
              </a:spcAft>
              <a:buClr>
                <a:srgbClr val="000000"/>
              </a:buClr>
              <a:buSzPts val="1500"/>
              <a:buFont typeface="Arial"/>
              <a:buNone/>
            </a:pPr>
            <a:r>
              <a:rPr b="0" i="0" lang="es-ES" sz="1500" u="sng" cap="none" strike="noStrike">
                <a:solidFill>
                  <a:schemeClr val="hlink"/>
                </a:solidFill>
                <a:latin typeface="Nunito"/>
                <a:ea typeface="Nunito"/>
                <a:cs typeface="Nunito"/>
                <a:sym typeface="Nunito"/>
                <a:hlinkClick r:id="rId6"/>
              </a:rPr>
              <a:t>www.streambe.com</a:t>
            </a:r>
            <a:endParaRPr b="0" i="0" sz="1400" u="none" cap="none" strike="noStrike">
              <a:solidFill>
                <a:srgbClr val="4089D7"/>
              </a:solidFill>
              <a:latin typeface="Nunito"/>
              <a:ea typeface="Nunito"/>
              <a:cs typeface="Nunito"/>
              <a:sym typeface="Nunito"/>
            </a:endParaRPr>
          </a:p>
          <a:p>
            <a:pPr indent="0" lvl="0" marL="0" marR="0" rtl="0" algn="ctr">
              <a:lnSpc>
                <a:spcPct val="100000"/>
              </a:lnSpc>
              <a:spcBef>
                <a:spcPts val="0"/>
              </a:spcBef>
              <a:spcAft>
                <a:spcPts val="0"/>
              </a:spcAft>
              <a:buClr>
                <a:srgbClr val="000000"/>
              </a:buClr>
              <a:buSzPts val="1500"/>
              <a:buFont typeface="Arial"/>
              <a:buNone/>
            </a:pPr>
            <a:r>
              <a:rPr b="0" i="0" lang="es-ES" sz="1500" u="sng" cap="none" strike="noStrike">
                <a:solidFill>
                  <a:schemeClr val="hlink"/>
                </a:solidFill>
                <a:latin typeface="Nunito"/>
                <a:ea typeface="Nunito"/>
                <a:cs typeface="Nunito"/>
                <a:sym typeface="Nunito"/>
                <a:hlinkClick r:id="rId7"/>
              </a:rPr>
              <a:t>www.instagram.com/generaciont_ar</a:t>
            </a:r>
            <a:endParaRPr b="0" i="0" sz="1500" u="none" cap="none" strike="noStrike">
              <a:solidFill>
                <a:srgbClr val="4089D7"/>
              </a:solidFill>
              <a:latin typeface="Nunito"/>
              <a:ea typeface="Nunito"/>
              <a:cs typeface="Nunito"/>
              <a:sym typeface="Nunito"/>
            </a:endParaRPr>
          </a:p>
          <a:p>
            <a:pPr indent="0" lvl="0" marL="0" marR="0" rtl="0" algn="ctr">
              <a:lnSpc>
                <a:spcPct val="100000"/>
              </a:lnSpc>
              <a:spcBef>
                <a:spcPts val="0"/>
              </a:spcBef>
              <a:spcAft>
                <a:spcPts val="0"/>
              </a:spcAft>
              <a:buClr>
                <a:srgbClr val="000000"/>
              </a:buClr>
              <a:buSzPts val="1500"/>
              <a:buFont typeface="Arial"/>
              <a:buNone/>
            </a:pPr>
            <a:r>
              <a:rPr b="0" i="0" lang="es-ES" sz="1500" u="sng" cap="none" strike="noStrike">
                <a:solidFill>
                  <a:schemeClr val="hlink"/>
                </a:solidFill>
                <a:latin typeface="Nunito"/>
                <a:ea typeface="Nunito"/>
                <a:cs typeface="Nunito"/>
                <a:sym typeface="Nunito"/>
                <a:hlinkClick r:id="rId8"/>
              </a:rPr>
              <a:t>www.tiktok.com/@generaciont</a:t>
            </a:r>
            <a:endParaRPr b="0" i="0" sz="1500" u="none" cap="none" strike="noStrike">
              <a:solidFill>
                <a:srgbClr val="4089D7"/>
              </a:solidFill>
              <a:latin typeface="Nunito"/>
              <a:ea typeface="Nunito"/>
              <a:cs typeface="Nunito"/>
              <a:sym typeface="Nunito"/>
            </a:endParaRPr>
          </a:p>
          <a:p>
            <a:pPr indent="0" lvl="0" marL="0" marR="0" rtl="0" algn="ctr">
              <a:lnSpc>
                <a:spcPct val="100000"/>
              </a:lnSpc>
              <a:spcBef>
                <a:spcPts val="0"/>
              </a:spcBef>
              <a:spcAft>
                <a:spcPts val="0"/>
              </a:spcAft>
              <a:buClr>
                <a:srgbClr val="000000"/>
              </a:buClr>
              <a:buSzPts val="1500"/>
              <a:buFont typeface="Arial"/>
              <a:buNone/>
            </a:pPr>
            <a:r>
              <a:rPr b="0" i="0" lang="es-ES" sz="1500" u="none" cap="none" strike="noStrike">
                <a:solidFill>
                  <a:srgbClr val="4089D7"/>
                </a:solidFill>
                <a:latin typeface="Nunito"/>
                <a:ea typeface="Nunito"/>
                <a:cs typeface="Nunito"/>
                <a:sym typeface="Nunito"/>
              </a:rPr>
              <a:t>generaciont@generaciont.org</a:t>
            </a:r>
            <a:endParaRPr b="0" i="0" sz="1500" u="none" cap="none" strike="noStrike">
              <a:solidFill>
                <a:srgbClr val="4089D7"/>
              </a:solidFill>
              <a:latin typeface="Nunito"/>
              <a:ea typeface="Nunito"/>
              <a:cs typeface="Nunito"/>
              <a:sym typeface="Nunito"/>
            </a:endParaRPr>
          </a:p>
          <a:p>
            <a:pPr indent="0" lvl="0" marL="0" marR="0" rtl="0" algn="ctr">
              <a:lnSpc>
                <a:spcPct val="100000"/>
              </a:lnSpc>
              <a:spcBef>
                <a:spcPts val="0"/>
              </a:spcBef>
              <a:spcAft>
                <a:spcPts val="0"/>
              </a:spcAft>
              <a:buClr>
                <a:srgbClr val="000000"/>
              </a:buClr>
              <a:buSzPts val="1500"/>
              <a:buFont typeface="Arial"/>
              <a:buNone/>
            </a:pPr>
            <a:r>
              <a:rPr b="0" i="0" lang="es-ES" sz="1500" u="none" cap="none" strike="noStrike">
                <a:solidFill>
                  <a:srgbClr val="4089D7"/>
                </a:solidFill>
                <a:latin typeface="Nunito"/>
                <a:ea typeface="Nunito"/>
                <a:cs typeface="Nunito"/>
                <a:sym typeface="Nunito"/>
              </a:rPr>
              <a:t>Cel: </a:t>
            </a:r>
            <a:r>
              <a:rPr b="0" i="0" lang="es-ES" sz="1500" u="sng" cap="none" strike="noStrike">
                <a:solidFill>
                  <a:schemeClr val="hlink"/>
                </a:solidFill>
                <a:latin typeface="Nunito"/>
                <a:ea typeface="Nunito"/>
                <a:cs typeface="Nunito"/>
                <a:sym typeface="Nunito"/>
                <a:hlinkClick r:id="rId9"/>
              </a:rPr>
              <a:t>11 61331747</a:t>
            </a:r>
            <a:endParaRPr b="0" i="0" sz="1500" u="none" cap="none" strike="noStrike">
              <a:solidFill>
                <a:srgbClr val="4089D7"/>
              </a:solidFill>
              <a:latin typeface="Nunito"/>
              <a:ea typeface="Nunito"/>
              <a:cs typeface="Nunito"/>
              <a:sym typeface="Nunito"/>
            </a:endParaRP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4" name="Shape 894"/>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g211a5a7bb2d_0_38"/>
          <p:cNvSpPr txBox="1"/>
          <p:nvPr>
            <p:ph type="ctrTitle"/>
          </p:nvPr>
        </p:nvSpPr>
        <p:spPr>
          <a:xfrm>
            <a:off x="1213475" y="392223"/>
            <a:ext cx="6858000" cy="772200"/>
          </a:xfrm>
          <a:prstGeom prst="rect">
            <a:avLst/>
          </a:prstGeom>
        </p:spPr>
        <p:txBody>
          <a:bodyPr anchorCtr="0" anchor="b" bIns="34275" lIns="68575" spcFirstLastPara="1" rIns="68575" wrap="square" tIns="34275">
            <a:normAutofit/>
          </a:bodyPr>
          <a:lstStyle/>
          <a:p>
            <a:pPr indent="0" lvl="0" marL="95250" rtl="0" algn="ctr">
              <a:spcBef>
                <a:spcPts val="800"/>
              </a:spcBef>
              <a:spcAft>
                <a:spcPts val="0"/>
              </a:spcAft>
              <a:buNone/>
            </a:pPr>
            <a:r>
              <a:rPr lang="es-ES"/>
              <a:t>Alert</a:t>
            </a:r>
            <a:endParaRPr/>
          </a:p>
        </p:txBody>
      </p:sp>
      <p:sp>
        <p:nvSpPr>
          <p:cNvPr id="254" name="Google Shape;254;g211a5a7bb2d_0_38"/>
          <p:cNvSpPr txBox="1"/>
          <p:nvPr>
            <p:ph idx="1" type="subTitle"/>
          </p:nvPr>
        </p:nvSpPr>
        <p:spPr>
          <a:xfrm>
            <a:off x="1143000" y="1268854"/>
            <a:ext cx="6858000" cy="1241700"/>
          </a:xfrm>
          <a:prstGeom prst="rect">
            <a:avLst/>
          </a:prstGeom>
        </p:spPr>
        <p:txBody>
          <a:bodyPr anchorCtr="0" anchor="t" bIns="34275" lIns="68575" spcFirstLastPara="1" rIns="68575" wrap="square" tIns="34275">
            <a:normAutofit/>
          </a:bodyPr>
          <a:lstStyle/>
          <a:p>
            <a:pPr indent="-361950" lvl="0" marL="457200" rtl="0" algn="l">
              <a:spcBef>
                <a:spcPts val="800"/>
              </a:spcBef>
              <a:spcAft>
                <a:spcPts val="0"/>
              </a:spcAft>
              <a:buClr>
                <a:schemeClr val="dk1"/>
              </a:buClr>
              <a:buSzPts val="1946"/>
              <a:buFont typeface="Arial"/>
              <a:buNone/>
            </a:pPr>
            <a:r>
              <a:rPr b="1" lang="es-ES"/>
              <a:t>     </a:t>
            </a:r>
            <a:r>
              <a:rPr lang="es-ES"/>
              <a:t>El alert es una Función que muestra un mensaje al usuario. Antes de hacerlo, evalúa lo que está adentro (por ejemplo, si es una operación matemática, si es un </a:t>
            </a:r>
            <a:r>
              <a:rPr i="1" lang="es-ES"/>
              <a:t>String</a:t>
            </a:r>
            <a:r>
              <a:rPr lang="es-ES"/>
              <a:t> o si tiene que combinar una Variable con algún otro dato).</a:t>
            </a:r>
            <a:endParaRPr/>
          </a:p>
        </p:txBody>
      </p:sp>
      <p:pic>
        <p:nvPicPr>
          <p:cNvPr id="255" name="Google Shape;255;g211a5a7bb2d_0_38"/>
          <p:cNvPicPr preferRelativeResize="0"/>
          <p:nvPr/>
        </p:nvPicPr>
        <p:blipFill rotWithShape="1">
          <a:blip r:embed="rId3">
            <a:alphaModFix/>
          </a:blip>
          <a:srcRect b="0" l="0" r="0" t="0"/>
          <a:stretch/>
        </p:blipFill>
        <p:spPr>
          <a:xfrm>
            <a:off x="2092907" y="2614975"/>
            <a:ext cx="4363509" cy="1773157"/>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g211a5a7bb2d_0_44"/>
          <p:cNvSpPr txBox="1"/>
          <p:nvPr>
            <p:ph type="ctrTitle"/>
          </p:nvPr>
        </p:nvSpPr>
        <p:spPr>
          <a:xfrm>
            <a:off x="1225200" y="345248"/>
            <a:ext cx="6858000" cy="561000"/>
          </a:xfrm>
          <a:prstGeom prst="rect">
            <a:avLst/>
          </a:prstGeom>
        </p:spPr>
        <p:txBody>
          <a:bodyPr anchorCtr="0" anchor="b" bIns="34275" lIns="68575" spcFirstLastPara="1" rIns="68575" wrap="square" tIns="34275">
            <a:normAutofit fontScale="90000"/>
          </a:bodyPr>
          <a:lstStyle/>
          <a:p>
            <a:pPr indent="0" lvl="0" marL="0" rtl="0" algn="ctr">
              <a:spcBef>
                <a:spcPts val="0"/>
              </a:spcBef>
              <a:spcAft>
                <a:spcPts val="0"/>
              </a:spcAft>
              <a:buNone/>
            </a:pPr>
            <a:r>
              <a:rPr lang="es-ES"/>
              <a:t>console log</a:t>
            </a:r>
            <a:endParaRPr/>
          </a:p>
        </p:txBody>
      </p:sp>
      <p:sp>
        <p:nvSpPr>
          <p:cNvPr id="261" name="Google Shape;261;g211a5a7bb2d_0_44"/>
          <p:cNvSpPr txBox="1"/>
          <p:nvPr>
            <p:ph idx="1" type="subTitle"/>
          </p:nvPr>
        </p:nvSpPr>
        <p:spPr>
          <a:xfrm>
            <a:off x="1225200" y="1057504"/>
            <a:ext cx="6858000" cy="1241700"/>
          </a:xfrm>
          <a:prstGeom prst="rect">
            <a:avLst/>
          </a:prstGeom>
        </p:spPr>
        <p:txBody>
          <a:bodyPr anchorCtr="0" anchor="t" bIns="34275" lIns="68575" spcFirstLastPara="1" rIns="68575" wrap="square" tIns="34275">
            <a:normAutofit/>
          </a:bodyPr>
          <a:lstStyle/>
          <a:p>
            <a:pPr indent="-361950" lvl="0" marL="457200" rtl="0" algn="l">
              <a:spcBef>
                <a:spcPts val="800"/>
              </a:spcBef>
              <a:spcAft>
                <a:spcPts val="0"/>
              </a:spcAft>
              <a:buClr>
                <a:schemeClr val="dk1"/>
              </a:buClr>
              <a:buSzPts val="1800"/>
              <a:buFont typeface="Arial"/>
              <a:buNone/>
            </a:pPr>
            <a:r>
              <a:rPr lang="es-ES"/>
              <a:t>E</a:t>
            </a:r>
            <a:r>
              <a:rPr lang="es-ES"/>
              <a:t>s una Función que imprime un mensaje en la consola. Si bien es una forma sencilla de evaluar código, su verdadera utilidad se encuentra al incorporarlo desde un archivo</a:t>
            </a:r>
            <a:endParaRPr sz="1400">
              <a:solidFill>
                <a:srgbClr val="000000"/>
              </a:solidFill>
              <a:latin typeface="Arial"/>
              <a:ea typeface="Arial"/>
              <a:cs typeface="Arial"/>
              <a:sym typeface="Arial"/>
            </a:endParaRPr>
          </a:p>
          <a:p>
            <a:pPr indent="0" lvl="0" marL="0" rtl="0" algn="ctr">
              <a:spcBef>
                <a:spcPts val="800"/>
              </a:spcBef>
              <a:spcAft>
                <a:spcPts val="0"/>
              </a:spcAft>
              <a:buNone/>
            </a:pPr>
            <a:r>
              <a:t/>
            </a:r>
            <a:endParaRPr/>
          </a:p>
        </p:txBody>
      </p:sp>
      <p:pic>
        <p:nvPicPr>
          <p:cNvPr id="262" name="Google Shape;262;g211a5a7bb2d_0_44"/>
          <p:cNvPicPr preferRelativeResize="0"/>
          <p:nvPr/>
        </p:nvPicPr>
        <p:blipFill rotWithShape="1">
          <a:blip r:embed="rId3">
            <a:alphaModFix/>
          </a:blip>
          <a:srcRect b="0" l="0" r="0" t="0"/>
          <a:stretch/>
        </p:blipFill>
        <p:spPr>
          <a:xfrm>
            <a:off x="1305827" y="2059300"/>
            <a:ext cx="6171325" cy="22040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g211a5a7bb2d_0_50"/>
          <p:cNvSpPr txBox="1"/>
          <p:nvPr>
            <p:ph type="ctrTitle"/>
          </p:nvPr>
        </p:nvSpPr>
        <p:spPr>
          <a:xfrm>
            <a:off x="1225200" y="497923"/>
            <a:ext cx="6858000" cy="478800"/>
          </a:xfrm>
          <a:prstGeom prst="rect">
            <a:avLst/>
          </a:prstGeom>
        </p:spPr>
        <p:txBody>
          <a:bodyPr anchorCtr="0" anchor="b" bIns="34275" lIns="68575" spcFirstLastPara="1" rIns="68575" wrap="square" tIns="34275">
            <a:normAutofit fontScale="90000"/>
          </a:bodyPr>
          <a:lstStyle/>
          <a:p>
            <a:pPr indent="-361950" lvl="0" marL="457200" rtl="0" algn="ctr">
              <a:spcBef>
                <a:spcPts val="800"/>
              </a:spcBef>
              <a:spcAft>
                <a:spcPts val="0"/>
              </a:spcAft>
              <a:buNone/>
            </a:pPr>
            <a:r>
              <a:rPr lang="es-ES"/>
              <a:t>Prompt</a:t>
            </a:r>
            <a:endParaRPr/>
          </a:p>
        </p:txBody>
      </p:sp>
      <p:sp>
        <p:nvSpPr>
          <p:cNvPr id="268" name="Google Shape;268;g211a5a7bb2d_0_50"/>
          <p:cNvSpPr txBox="1"/>
          <p:nvPr>
            <p:ph idx="1" type="subTitle"/>
          </p:nvPr>
        </p:nvSpPr>
        <p:spPr>
          <a:xfrm>
            <a:off x="1225200" y="1330054"/>
            <a:ext cx="6858000" cy="1241700"/>
          </a:xfrm>
          <a:prstGeom prst="rect">
            <a:avLst/>
          </a:prstGeom>
        </p:spPr>
        <p:txBody>
          <a:bodyPr anchorCtr="0" anchor="t" bIns="34275" lIns="68575" spcFirstLastPara="1" rIns="68575" wrap="square" tIns="34275">
            <a:normAutofit fontScale="92500" lnSpcReduction="20000"/>
          </a:bodyPr>
          <a:lstStyle/>
          <a:p>
            <a:pPr indent="-361950" lvl="0" marL="457200" rtl="0" algn="l">
              <a:spcBef>
                <a:spcPts val="800"/>
              </a:spcBef>
              <a:spcAft>
                <a:spcPts val="0"/>
              </a:spcAft>
              <a:buClr>
                <a:schemeClr val="dk1"/>
              </a:buClr>
              <a:buSzPct val="151260"/>
              <a:buFont typeface="Arial"/>
              <a:buNone/>
            </a:pPr>
            <a:r>
              <a:rPr lang="es-ES"/>
              <a:t>Es una Función que nos devuelve un valor que le pregunta previamente al usuario. Es especialmente útil para tomar un </a:t>
            </a:r>
            <a:r>
              <a:rPr i="1" lang="es-ES"/>
              <a:t>input</a:t>
            </a:r>
            <a:r>
              <a:rPr lang="es-ES"/>
              <a:t>, combinarlo con una Variable y manipular ese valor. Podés guardarlo, mostrarlo, recuperarlo o combinarlo con otras Variables.</a:t>
            </a:r>
            <a:endParaRPr sz="1400">
              <a:solidFill>
                <a:srgbClr val="000000"/>
              </a:solidFill>
              <a:latin typeface="Arial"/>
              <a:ea typeface="Arial"/>
              <a:cs typeface="Arial"/>
              <a:sym typeface="Arial"/>
            </a:endParaRPr>
          </a:p>
          <a:p>
            <a:pPr indent="0" lvl="0" marL="0" rtl="0" algn="ctr">
              <a:spcBef>
                <a:spcPts val="800"/>
              </a:spcBef>
              <a:spcAft>
                <a:spcPts val="0"/>
              </a:spcAft>
              <a:buNone/>
            </a:pPr>
            <a:r>
              <a:t/>
            </a:r>
            <a:endParaRPr/>
          </a:p>
        </p:txBody>
      </p:sp>
      <p:pic>
        <p:nvPicPr>
          <p:cNvPr id="269" name="Google Shape;269;g211a5a7bb2d_0_50"/>
          <p:cNvPicPr preferRelativeResize="0"/>
          <p:nvPr/>
        </p:nvPicPr>
        <p:blipFill rotWithShape="1">
          <a:blip r:embed="rId3">
            <a:alphaModFix/>
          </a:blip>
          <a:srcRect b="0" l="0" r="0" t="0"/>
          <a:stretch/>
        </p:blipFill>
        <p:spPr>
          <a:xfrm>
            <a:off x="1370326" y="2571749"/>
            <a:ext cx="6288550" cy="16741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8"/>
          <p:cNvSpPr txBox="1"/>
          <p:nvPr/>
        </p:nvSpPr>
        <p:spPr>
          <a:xfrm>
            <a:off x="658182" y="1607577"/>
            <a:ext cx="7599446" cy="1800483"/>
          </a:xfrm>
          <a:prstGeom prst="rect">
            <a:avLst/>
          </a:prstGeom>
          <a:noFill/>
          <a:ln>
            <a:noFill/>
          </a:ln>
        </p:spPr>
        <p:txBody>
          <a:bodyPr anchorCtr="0" anchor="t" bIns="68575" lIns="68575" spcFirstLastPara="1" rIns="68575" wrap="square" tIns="68575">
            <a:spAutoFit/>
          </a:bodyPr>
          <a:lstStyle/>
          <a:p>
            <a:pPr indent="0" lvl="0" marL="0" marR="0" rtl="0" algn="ctr">
              <a:lnSpc>
                <a:spcPct val="100000"/>
              </a:lnSpc>
              <a:spcBef>
                <a:spcPts val="0"/>
              </a:spcBef>
              <a:spcAft>
                <a:spcPts val="0"/>
              </a:spcAft>
              <a:buNone/>
            </a:pPr>
            <a:r>
              <a:rPr b="1" i="0" lang="es-ES" sz="3600" u="none" cap="none" strike="noStrike">
                <a:solidFill>
                  <a:srgbClr val="4089D7"/>
                </a:solidFill>
                <a:latin typeface="Nunito"/>
                <a:ea typeface="Nunito"/>
                <a:cs typeface="Nunito"/>
                <a:sym typeface="Nunito"/>
              </a:rPr>
              <a:t>Introducción Al Uso De Condicionales Y Estructuras De Control if</a:t>
            </a:r>
            <a:endParaRPr b="1" i="0" sz="3600" u="none" cap="none" strike="noStrike">
              <a:solidFill>
                <a:srgbClr val="4089D7"/>
              </a:solidFill>
              <a:latin typeface="Nunito"/>
              <a:ea typeface="Nunito"/>
              <a:cs typeface="Nunito"/>
              <a:sym typeface="Nunito"/>
            </a:endParaRPr>
          </a:p>
        </p:txBody>
      </p:sp>
      <p:pic>
        <p:nvPicPr>
          <p:cNvPr id="275" name="Google Shape;275;p8"/>
          <p:cNvPicPr preferRelativeResize="0"/>
          <p:nvPr/>
        </p:nvPicPr>
        <p:blipFill rotWithShape="1">
          <a:blip r:embed="rId3">
            <a:alphaModFix/>
          </a:blip>
          <a:srcRect b="0" l="0" r="0" t="0"/>
          <a:stretch/>
        </p:blipFill>
        <p:spPr>
          <a:xfrm>
            <a:off x="342863" y="4715297"/>
            <a:ext cx="315319" cy="322856"/>
          </a:xfrm>
          <a:prstGeom prst="rect">
            <a:avLst/>
          </a:prstGeom>
          <a:noFill/>
          <a:ln>
            <a:noFill/>
          </a:ln>
        </p:spPr>
      </p:pic>
      <p:sp>
        <p:nvSpPr>
          <p:cNvPr id="276" name="Google Shape;276;p8"/>
          <p:cNvSpPr txBox="1"/>
          <p:nvPr/>
        </p:nvSpPr>
        <p:spPr>
          <a:xfrm>
            <a:off x="640294" y="4715055"/>
            <a:ext cx="2256900" cy="323100"/>
          </a:xfrm>
          <a:prstGeom prst="rect">
            <a:avLst/>
          </a:prstGeom>
          <a:noFill/>
          <a:ln>
            <a:noFill/>
          </a:ln>
        </p:spPr>
        <p:txBody>
          <a:bodyPr anchorCtr="0" anchor="t" bIns="68575" lIns="68575" spcFirstLastPara="1" rIns="68575" wrap="square" tIns="68575">
            <a:spAutoFit/>
          </a:bodyPr>
          <a:lstStyle/>
          <a:p>
            <a:pPr indent="0" lvl="0" marL="0" marR="0" rtl="0" algn="l">
              <a:lnSpc>
                <a:spcPct val="100000"/>
              </a:lnSpc>
              <a:spcBef>
                <a:spcPts val="0"/>
              </a:spcBef>
              <a:spcAft>
                <a:spcPts val="0"/>
              </a:spcAft>
              <a:buClr>
                <a:srgbClr val="000000"/>
              </a:buClr>
              <a:buSzPts val="1200"/>
              <a:buFont typeface="Arial"/>
              <a:buNone/>
            </a:pPr>
            <a:r>
              <a:rPr b="0" i="0" lang="es-ES" sz="1200" u="sng" cap="none" strike="noStrike">
                <a:solidFill>
                  <a:schemeClr val="hlink"/>
                </a:solidFill>
                <a:latin typeface="Nunito"/>
                <a:ea typeface="Nunito"/>
                <a:cs typeface="Nunito"/>
                <a:sym typeface="Nunito"/>
                <a:hlinkClick r:id="rId4"/>
              </a:rPr>
              <a:t>11 6133-1747</a:t>
            </a:r>
            <a:endParaRPr b="0" i="0" sz="1200" u="none" cap="none" strike="noStrike">
              <a:solidFill>
                <a:srgbClr val="4089D7"/>
              </a:solidFill>
              <a:latin typeface="Nunito"/>
              <a:ea typeface="Nunito"/>
              <a:cs typeface="Nunito"/>
              <a:sym typeface="Nunito"/>
            </a:endParaRPr>
          </a:p>
        </p:txBody>
      </p:sp>
      <p:sp>
        <p:nvSpPr>
          <p:cNvPr id="277" name="Google Shape;277;p8"/>
          <p:cNvSpPr txBox="1"/>
          <p:nvPr/>
        </p:nvSpPr>
        <p:spPr>
          <a:xfrm>
            <a:off x="6716700" y="4714099"/>
            <a:ext cx="2256900" cy="323100"/>
          </a:xfrm>
          <a:prstGeom prst="rect">
            <a:avLst/>
          </a:prstGeom>
          <a:noFill/>
          <a:ln>
            <a:noFill/>
          </a:ln>
        </p:spPr>
        <p:txBody>
          <a:bodyPr anchorCtr="0" anchor="t" bIns="68575" lIns="68575" spcFirstLastPara="1" rIns="68575" wrap="square" tIns="68575">
            <a:spAutoFit/>
          </a:bodyPr>
          <a:lstStyle/>
          <a:p>
            <a:pPr indent="0" lvl="0" marL="0" marR="0" rtl="0" algn="l">
              <a:lnSpc>
                <a:spcPct val="100000"/>
              </a:lnSpc>
              <a:spcBef>
                <a:spcPts val="0"/>
              </a:spcBef>
              <a:spcAft>
                <a:spcPts val="0"/>
              </a:spcAft>
              <a:buClr>
                <a:srgbClr val="000000"/>
              </a:buClr>
              <a:buSzPts val="1200"/>
              <a:buFont typeface="Arial"/>
              <a:buNone/>
            </a:pPr>
            <a:r>
              <a:rPr b="0" i="0" lang="es-ES" sz="1200" u="none" cap="none" strike="noStrike">
                <a:solidFill>
                  <a:srgbClr val="4089D7"/>
                </a:solidFill>
                <a:latin typeface="Nunito"/>
                <a:ea typeface="Nunito"/>
                <a:cs typeface="Nunito"/>
                <a:sym typeface="Nunito"/>
              </a:rPr>
              <a:t>generaciont@generaciont.org</a:t>
            </a:r>
            <a:endParaRPr b="0" i="0" sz="1200" u="none" cap="none" strike="noStrike">
              <a:solidFill>
                <a:srgbClr val="4089D7"/>
              </a:solidFill>
              <a:latin typeface="Nunito"/>
              <a:ea typeface="Nunito"/>
              <a:cs typeface="Nunito"/>
              <a:sym typeface="Nunito"/>
            </a:endParaRPr>
          </a:p>
        </p:txBody>
      </p:sp>
      <p:pic>
        <p:nvPicPr>
          <p:cNvPr id="278" name="Google Shape;278;p8"/>
          <p:cNvPicPr preferRelativeResize="0"/>
          <p:nvPr/>
        </p:nvPicPr>
        <p:blipFill rotWithShape="1">
          <a:blip r:embed="rId5">
            <a:alphaModFix/>
          </a:blip>
          <a:srcRect b="0" l="0" r="0" t="0"/>
          <a:stretch/>
        </p:blipFill>
        <p:spPr>
          <a:xfrm>
            <a:off x="4022579" y="517133"/>
            <a:ext cx="736295" cy="73629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9"/>
          <p:cNvSpPr txBox="1"/>
          <p:nvPr>
            <p:ph type="ctrTitle"/>
          </p:nvPr>
        </p:nvSpPr>
        <p:spPr>
          <a:xfrm>
            <a:off x="1101811" y="222422"/>
            <a:ext cx="6858000" cy="1421510"/>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Clr>
                <a:srgbClr val="4089D7"/>
              </a:buClr>
              <a:buSzPts val="4100"/>
              <a:buFont typeface="Nunito"/>
              <a:buNone/>
            </a:pPr>
            <a:r>
              <a:rPr lang="es-ES"/>
              <a:t>Condicionales: </a:t>
            </a:r>
            <a:br>
              <a:rPr b="0" lang="es-ES"/>
            </a:br>
            <a:r>
              <a:rPr lang="es-ES"/>
              <a:t>definición</a:t>
            </a:r>
            <a:endParaRPr/>
          </a:p>
        </p:txBody>
      </p:sp>
      <p:sp>
        <p:nvSpPr>
          <p:cNvPr id="284" name="Google Shape;284;p9"/>
          <p:cNvSpPr txBox="1"/>
          <p:nvPr>
            <p:ph idx="1" type="subTitle"/>
          </p:nvPr>
        </p:nvSpPr>
        <p:spPr>
          <a:xfrm>
            <a:off x="821724" y="1910695"/>
            <a:ext cx="3717325" cy="2290601"/>
          </a:xfrm>
          <a:prstGeom prst="rect">
            <a:avLst/>
          </a:prstGeom>
          <a:noFill/>
          <a:ln>
            <a:noFill/>
          </a:ln>
        </p:spPr>
        <p:txBody>
          <a:bodyPr anchorCtr="0" anchor="t" bIns="34275" lIns="68575" spcFirstLastPara="1" rIns="68575" wrap="square" tIns="34275">
            <a:normAutofit fontScale="92500" lnSpcReduction="10000"/>
          </a:bodyPr>
          <a:lstStyle/>
          <a:p>
            <a:pPr indent="-361950" lvl="0" marL="457200" rtl="0" algn="just">
              <a:lnSpc>
                <a:spcPct val="90000"/>
              </a:lnSpc>
              <a:spcBef>
                <a:spcPts val="800"/>
              </a:spcBef>
              <a:spcAft>
                <a:spcPts val="0"/>
              </a:spcAft>
              <a:buSzPct val="108108"/>
              <a:buNone/>
            </a:pPr>
            <a:r>
              <a:rPr lang="es-ES"/>
              <a:t>Cuando en programación hablamos de condicionales, hablamos de una </a:t>
            </a:r>
            <a:r>
              <a:rPr b="1" lang="es-ES"/>
              <a:t>estructura sintáctica</a:t>
            </a:r>
            <a:r>
              <a:rPr lang="es-ES"/>
              <a:t> que sirve para tomar una </a:t>
            </a:r>
            <a:r>
              <a:rPr b="1" lang="es-ES"/>
              <a:t>decisión </a:t>
            </a:r>
            <a:r>
              <a:rPr lang="es-ES"/>
              <a:t>a partir de una </a:t>
            </a:r>
            <a:r>
              <a:rPr b="1" lang="es-ES"/>
              <a:t>condición</a:t>
            </a:r>
            <a:r>
              <a:rPr lang="es-ES"/>
              <a:t>. </a:t>
            </a:r>
            <a:endParaRPr/>
          </a:p>
          <a:p>
            <a:pPr indent="-361950" lvl="0" marL="457200" rtl="0" algn="just">
              <a:lnSpc>
                <a:spcPct val="90000"/>
              </a:lnSpc>
              <a:spcBef>
                <a:spcPts val="800"/>
              </a:spcBef>
              <a:spcAft>
                <a:spcPts val="0"/>
              </a:spcAft>
              <a:buSzPct val="108108"/>
              <a:buNone/>
            </a:pPr>
            <a:r>
              <a:rPr i="1" lang="es-ES"/>
              <a:t>Si &lt;condición&gt; entonces &lt;operación&gt;</a:t>
            </a:r>
            <a:endParaRPr/>
          </a:p>
          <a:p>
            <a:pPr indent="-361950" lvl="0" marL="457200" rtl="0" algn="ctr">
              <a:lnSpc>
                <a:spcPct val="90000"/>
              </a:lnSpc>
              <a:spcBef>
                <a:spcPts val="800"/>
              </a:spcBef>
              <a:spcAft>
                <a:spcPts val="0"/>
              </a:spcAft>
              <a:buClr>
                <a:schemeClr val="dk1"/>
              </a:buClr>
              <a:buSzPct val="108108"/>
              <a:buNone/>
            </a:pPr>
            <a:br>
              <a:rPr lang="es-ES"/>
            </a:br>
            <a:endParaRPr/>
          </a:p>
        </p:txBody>
      </p:sp>
      <p:pic>
        <p:nvPicPr>
          <p:cNvPr descr="https://lh4.googleusercontent.com/sz_ukDJVTIHkcsGFpmGeHaApOT-ZbukZVKtjPs5RYI-jLG2xrfdJDhRwyrK2_eQjVRl3QvM4Z8Ey-oe4G_jMr4YDCQAXB5puLMlmp_phACv6i8nx5j71WxmB9E0vcuhWnQ4IKhNTtcjRZsTUgPrLiBA-4Q=s2048" id="285" name="Google Shape;285;p9"/>
          <p:cNvPicPr preferRelativeResize="0"/>
          <p:nvPr/>
        </p:nvPicPr>
        <p:blipFill rotWithShape="1">
          <a:blip r:embed="rId3">
            <a:alphaModFix/>
          </a:blip>
          <a:srcRect b="0" l="0" r="0" t="0"/>
          <a:stretch/>
        </p:blipFill>
        <p:spPr>
          <a:xfrm>
            <a:off x="6136246" y="1068859"/>
            <a:ext cx="2524125" cy="38100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10"/>
          <p:cNvSpPr txBox="1"/>
          <p:nvPr>
            <p:ph type="ctrTitle"/>
          </p:nvPr>
        </p:nvSpPr>
        <p:spPr>
          <a:xfrm>
            <a:off x="1143000" y="841772"/>
            <a:ext cx="6858000" cy="1790700"/>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Clr>
                <a:srgbClr val="4089D7"/>
              </a:buClr>
              <a:buSzPts val="4100"/>
              <a:buFont typeface="Nunito"/>
              <a:buNone/>
            </a:pPr>
            <a:r>
              <a:t/>
            </a:r>
            <a:endParaRPr/>
          </a:p>
        </p:txBody>
      </p:sp>
      <p:sp>
        <p:nvSpPr>
          <p:cNvPr id="291" name="Google Shape;291;p10"/>
          <p:cNvSpPr txBox="1"/>
          <p:nvPr>
            <p:ph idx="1" type="subTitle"/>
          </p:nvPr>
        </p:nvSpPr>
        <p:spPr>
          <a:xfrm>
            <a:off x="1143000" y="2701529"/>
            <a:ext cx="6858000" cy="1241700"/>
          </a:xfrm>
          <a:prstGeom prst="rect">
            <a:avLst/>
          </a:prstGeom>
          <a:noFill/>
          <a:ln>
            <a:noFill/>
          </a:ln>
        </p:spPr>
        <p:txBody>
          <a:bodyPr anchorCtr="0" anchor="t" bIns="34275" lIns="68575" spcFirstLastPara="1" rIns="68575" wrap="square" tIns="34275">
            <a:normAutofit/>
          </a:bodyPr>
          <a:lstStyle/>
          <a:p>
            <a:pPr indent="-361950" lvl="0" marL="457200" rtl="0" algn="ctr">
              <a:lnSpc>
                <a:spcPct val="90000"/>
              </a:lnSpc>
              <a:spcBef>
                <a:spcPts val="800"/>
              </a:spcBef>
              <a:spcAft>
                <a:spcPts val="0"/>
              </a:spcAft>
              <a:buClr>
                <a:schemeClr val="dk1"/>
              </a:buClr>
              <a:buSzPts val="1800"/>
              <a:buNone/>
            </a:pPr>
            <a:r>
              <a:t/>
            </a:r>
            <a:endParaRPr/>
          </a:p>
        </p:txBody>
      </p:sp>
      <p:pic>
        <p:nvPicPr>
          <p:cNvPr id="292" name="Google Shape;292;p10"/>
          <p:cNvPicPr preferRelativeResize="0"/>
          <p:nvPr/>
        </p:nvPicPr>
        <p:blipFill rotWithShape="1">
          <a:blip r:embed="rId3">
            <a:alphaModFix/>
          </a:blip>
          <a:srcRect b="0" l="0" r="0" t="0"/>
          <a:stretch/>
        </p:blipFill>
        <p:spPr>
          <a:xfrm>
            <a:off x="3101546" y="700344"/>
            <a:ext cx="5724525" cy="3714750"/>
          </a:xfrm>
          <a:prstGeom prst="rect">
            <a:avLst/>
          </a:prstGeom>
          <a:noFill/>
          <a:ln>
            <a:noFill/>
          </a:ln>
        </p:spPr>
      </p:pic>
      <p:pic>
        <p:nvPicPr>
          <p:cNvPr id="293" name="Google Shape;293;p10"/>
          <p:cNvPicPr preferRelativeResize="0"/>
          <p:nvPr/>
        </p:nvPicPr>
        <p:blipFill rotWithShape="1">
          <a:blip r:embed="rId4">
            <a:alphaModFix/>
          </a:blip>
          <a:srcRect b="0" l="0" r="0" t="0"/>
          <a:stretch/>
        </p:blipFill>
        <p:spPr>
          <a:xfrm>
            <a:off x="851200" y="1569051"/>
            <a:ext cx="2228850" cy="476250"/>
          </a:xfrm>
          <a:prstGeom prst="rect">
            <a:avLst/>
          </a:prstGeom>
          <a:noFill/>
          <a:ln>
            <a:noFill/>
          </a:ln>
        </p:spPr>
      </p:pic>
      <p:pic>
        <p:nvPicPr>
          <p:cNvPr id="294" name="Google Shape;294;p10"/>
          <p:cNvPicPr preferRelativeResize="0"/>
          <p:nvPr/>
        </p:nvPicPr>
        <p:blipFill rotWithShape="1">
          <a:blip r:embed="rId5">
            <a:alphaModFix/>
          </a:blip>
          <a:srcRect b="0" l="0" r="0" t="0"/>
          <a:stretch/>
        </p:blipFill>
        <p:spPr>
          <a:xfrm>
            <a:off x="851200" y="2689524"/>
            <a:ext cx="2486025" cy="10001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11"/>
          <p:cNvSpPr/>
          <p:nvPr/>
        </p:nvSpPr>
        <p:spPr>
          <a:xfrm>
            <a:off x="1063956" y="1079581"/>
            <a:ext cx="6886832" cy="150810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s-ES" sz="1500" u="none" cap="none" strike="noStrike">
                <a:solidFill>
                  <a:schemeClr val="dk1"/>
                </a:solidFill>
                <a:latin typeface="Nunito"/>
                <a:ea typeface="Nunito"/>
                <a:cs typeface="Nunito"/>
                <a:sym typeface="Nunito"/>
              </a:rPr>
              <a:t>Las Funciones Condicionales de JavaScript son una herramienta que posibilita la toma de decisiones y permite realizar acciones de acuerdo a la entrada de información que reciba. </a:t>
            </a:r>
            <a:endParaRPr b="0" i="0" sz="1500" u="none" cap="none" strike="noStrike">
              <a:solidFill>
                <a:schemeClr val="dk1"/>
              </a:solidFill>
              <a:latin typeface="Nunito"/>
              <a:ea typeface="Nunito"/>
              <a:cs typeface="Nunito"/>
              <a:sym typeface="Nunito"/>
            </a:endParaRPr>
          </a:p>
          <a:p>
            <a:pPr indent="0" lvl="0" marL="0" marR="0" rtl="0" algn="l">
              <a:lnSpc>
                <a:spcPct val="100000"/>
              </a:lnSpc>
              <a:spcBef>
                <a:spcPts val="0"/>
              </a:spcBef>
              <a:spcAft>
                <a:spcPts val="0"/>
              </a:spcAft>
              <a:buNone/>
            </a:pPr>
            <a:r>
              <a:t/>
            </a:r>
            <a:endParaRPr b="0" i="0" sz="1500" u="none" cap="none" strike="noStrike">
              <a:solidFill>
                <a:schemeClr val="dk1"/>
              </a:solidFill>
              <a:latin typeface="Nunito"/>
              <a:ea typeface="Nunito"/>
              <a:cs typeface="Nunito"/>
              <a:sym typeface="Nunito"/>
            </a:endParaRPr>
          </a:p>
          <a:p>
            <a:pPr indent="0" lvl="0" marL="0" marR="0" rtl="0" algn="l">
              <a:lnSpc>
                <a:spcPct val="100000"/>
              </a:lnSpc>
              <a:spcBef>
                <a:spcPts val="0"/>
              </a:spcBef>
              <a:spcAft>
                <a:spcPts val="0"/>
              </a:spcAft>
              <a:buNone/>
            </a:pPr>
            <a:r>
              <a:rPr b="0" i="0" lang="es-ES" sz="1500" u="none" cap="none" strike="noStrike">
                <a:solidFill>
                  <a:schemeClr val="dk1"/>
                </a:solidFill>
                <a:latin typeface="Nunito"/>
                <a:ea typeface="Nunito"/>
                <a:cs typeface="Nunito"/>
                <a:sym typeface="Nunito"/>
              </a:rPr>
              <a:t>La sentencia if... se usa, principalmente, para tomar decisiones. Permite que, si la condición es </a:t>
            </a:r>
            <a:r>
              <a:rPr b="1" i="0" lang="es-ES" sz="1500" u="none" cap="none" strike="noStrike">
                <a:solidFill>
                  <a:schemeClr val="dk1"/>
                </a:solidFill>
                <a:latin typeface="Nunito"/>
                <a:ea typeface="Nunito"/>
                <a:cs typeface="Nunito"/>
                <a:sym typeface="Nunito"/>
              </a:rPr>
              <a:t>verdadera</a:t>
            </a:r>
            <a:r>
              <a:rPr b="0" i="0" lang="es-ES" sz="1500" u="none" cap="none" strike="noStrike">
                <a:solidFill>
                  <a:schemeClr val="dk1"/>
                </a:solidFill>
                <a:latin typeface="Nunito"/>
                <a:ea typeface="Nunito"/>
                <a:cs typeface="Nunito"/>
                <a:sym typeface="Nunito"/>
              </a:rPr>
              <a:t> (true), se ejecute un código.</a:t>
            </a:r>
            <a:endParaRPr b="0" i="0" sz="1500" u="none" cap="none" strike="noStrike">
              <a:solidFill>
                <a:schemeClr val="dk1"/>
              </a:solidFill>
              <a:latin typeface="Nunito"/>
              <a:ea typeface="Nunito"/>
              <a:cs typeface="Nunito"/>
              <a:sym typeface="Nunito"/>
            </a:endParaRPr>
          </a:p>
        </p:txBody>
      </p:sp>
      <p:sp>
        <p:nvSpPr>
          <p:cNvPr id="300" name="Google Shape;300;p11"/>
          <p:cNvSpPr txBox="1"/>
          <p:nvPr/>
        </p:nvSpPr>
        <p:spPr>
          <a:xfrm>
            <a:off x="1063956" y="528871"/>
            <a:ext cx="6392100" cy="564900"/>
          </a:xfrm>
          <a:prstGeom prst="rect">
            <a:avLst/>
          </a:prstGeom>
          <a:noFill/>
          <a:ln>
            <a:noFill/>
          </a:ln>
        </p:spPr>
        <p:txBody>
          <a:bodyPr anchorCtr="0" anchor="b" bIns="34275" lIns="68575" spcFirstLastPara="1" rIns="68575" wrap="square" tIns="34275">
            <a:normAutofit/>
          </a:bodyPr>
          <a:lstStyle/>
          <a:p>
            <a:pPr indent="0" lvl="0" marL="0" marR="0" rtl="0" algn="ctr">
              <a:lnSpc>
                <a:spcPct val="90000"/>
              </a:lnSpc>
              <a:spcBef>
                <a:spcPts val="0"/>
              </a:spcBef>
              <a:spcAft>
                <a:spcPts val="0"/>
              </a:spcAft>
              <a:buClr>
                <a:srgbClr val="4089D7"/>
              </a:buClr>
              <a:buSzPts val="4100"/>
              <a:buFont typeface="Nunito"/>
              <a:buNone/>
            </a:pPr>
            <a:r>
              <a:rPr b="1" i="0" lang="es-ES" sz="3600" u="none" cap="none" strike="noStrike">
                <a:solidFill>
                  <a:srgbClr val="4089D7"/>
                </a:solidFill>
                <a:latin typeface="Nunito"/>
                <a:ea typeface="Nunito"/>
                <a:cs typeface="Nunito"/>
                <a:sym typeface="Nunito"/>
              </a:rPr>
              <a:t>IF/ELSE</a:t>
            </a:r>
            <a:endParaRPr b="1" i="0" sz="2800" u="none" cap="none" strike="noStrike">
              <a:solidFill>
                <a:srgbClr val="4089D7"/>
              </a:solidFill>
              <a:latin typeface="Nunito"/>
              <a:ea typeface="Nunito"/>
              <a:cs typeface="Nunito"/>
              <a:sym typeface="Nunito"/>
            </a:endParaRPr>
          </a:p>
        </p:txBody>
      </p:sp>
      <p:pic>
        <p:nvPicPr>
          <p:cNvPr id="301" name="Google Shape;301;p11"/>
          <p:cNvPicPr preferRelativeResize="0"/>
          <p:nvPr/>
        </p:nvPicPr>
        <p:blipFill rotWithShape="1">
          <a:blip r:embed="rId3">
            <a:alphaModFix/>
          </a:blip>
          <a:srcRect b="0" l="0" r="0" t="0"/>
          <a:stretch/>
        </p:blipFill>
        <p:spPr>
          <a:xfrm>
            <a:off x="1143000" y="2764954"/>
            <a:ext cx="6858000" cy="15906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g211a5a7bb2d_0_5"/>
          <p:cNvSpPr txBox="1"/>
          <p:nvPr>
            <p:ph idx="1" type="subTitle"/>
          </p:nvPr>
        </p:nvSpPr>
        <p:spPr>
          <a:xfrm>
            <a:off x="1143000" y="1155520"/>
            <a:ext cx="6858000" cy="2787600"/>
          </a:xfrm>
          <a:prstGeom prst="rect">
            <a:avLst/>
          </a:prstGeom>
        </p:spPr>
        <p:txBody>
          <a:bodyPr anchorCtr="0" anchor="t" bIns="34275" lIns="68575" spcFirstLastPara="1" rIns="68575" wrap="square" tIns="34275">
            <a:normAutofit/>
          </a:bodyPr>
          <a:lstStyle/>
          <a:p>
            <a:pPr indent="0" lvl="0" marL="0" rtl="0" algn="ctr">
              <a:spcBef>
                <a:spcPts val="800"/>
              </a:spcBef>
              <a:spcAft>
                <a:spcPts val="0"/>
              </a:spcAft>
              <a:buNone/>
            </a:pPr>
            <a:r>
              <a:rPr lang="es-ES" sz="1500"/>
              <a:t>Las estructuras de control </a:t>
            </a:r>
            <a:r>
              <a:rPr b="1" lang="es-ES" sz="2100" u="sng"/>
              <a:t>if</a:t>
            </a:r>
            <a:r>
              <a:rPr lang="es-ES" sz="1500"/>
              <a:t> nos permiten tomar decisiones en nuestro código basándonos en condiciones específicas. </a:t>
            </a:r>
            <a:endParaRPr sz="1500"/>
          </a:p>
          <a:p>
            <a:pPr indent="0" lvl="0" marL="0" rtl="0" algn="ctr">
              <a:spcBef>
                <a:spcPts val="800"/>
              </a:spcBef>
              <a:spcAft>
                <a:spcPts val="0"/>
              </a:spcAft>
              <a:buNone/>
            </a:pPr>
            <a:r>
              <a:rPr lang="es-ES" sz="1500"/>
              <a:t>Si la condición es verdadera, se ejecuta un bloque de código; si es falsa, se puede ejecutar otro bloque de código.</a:t>
            </a:r>
            <a:endParaRPr/>
          </a:p>
        </p:txBody>
      </p:sp>
      <p:pic>
        <p:nvPicPr>
          <p:cNvPr id="307" name="Google Shape;307;g211a5a7bb2d_0_5"/>
          <p:cNvPicPr preferRelativeResize="0"/>
          <p:nvPr/>
        </p:nvPicPr>
        <p:blipFill>
          <a:blip r:embed="rId3">
            <a:alphaModFix/>
          </a:blip>
          <a:stretch>
            <a:fillRect/>
          </a:stretch>
        </p:blipFill>
        <p:spPr>
          <a:xfrm>
            <a:off x="884000" y="2670402"/>
            <a:ext cx="7822925" cy="16824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12"/>
          <p:cNvSpPr txBox="1"/>
          <p:nvPr>
            <p:ph type="ctrTitle"/>
          </p:nvPr>
        </p:nvSpPr>
        <p:spPr>
          <a:xfrm>
            <a:off x="1143000" y="841772"/>
            <a:ext cx="6858000" cy="1790700"/>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Clr>
                <a:srgbClr val="4089D7"/>
              </a:buClr>
              <a:buSzPts val="4100"/>
              <a:buFont typeface="Nunito"/>
              <a:buNone/>
            </a:pPr>
            <a:r>
              <a:t/>
            </a:r>
            <a:endParaRPr/>
          </a:p>
        </p:txBody>
      </p:sp>
      <p:sp>
        <p:nvSpPr>
          <p:cNvPr id="313" name="Google Shape;313;p12"/>
          <p:cNvSpPr txBox="1"/>
          <p:nvPr>
            <p:ph idx="1" type="subTitle"/>
          </p:nvPr>
        </p:nvSpPr>
        <p:spPr>
          <a:xfrm>
            <a:off x="1143000" y="2701529"/>
            <a:ext cx="6858000" cy="1241700"/>
          </a:xfrm>
          <a:prstGeom prst="rect">
            <a:avLst/>
          </a:prstGeom>
          <a:noFill/>
          <a:ln>
            <a:noFill/>
          </a:ln>
        </p:spPr>
        <p:txBody>
          <a:bodyPr anchorCtr="0" anchor="t" bIns="34275" lIns="68575" spcFirstLastPara="1" rIns="68575" wrap="square" tIns="34275">
            <a:normAutofit/>
          </a:bodyPr>
          <a:lstStyle/>
          <a:p>
            <a:pPr indent="-361950" lvl="0" marL="457200" rtl="0" algn="ctr">
              <a:lnSpc>
                <a:spcPct val="90000"/>
              </a:lnSpc>
              <a:spcBef>
                <a:spcPts val="800"/>
              </a:spcBef>
              <a:spcAft>
                <a:spcPts val="0"/>
              </a:spcAft>
              <a:buClr>
                <a:schemeClr val="dk1"/>
              </a:buClr>
              <a:buSzPts val="1800"/>
              <a:buNone/>
            </a:pPr>
            <a:r>
              <a:t/>
            </a:r>
            <a:endParaRPr/>
          </a:p>
        </p:txBody>
      </p:sp>
      <p:pic>
        <p:nvPicPr>
          <p:cNvPr id="314" name="Google Shape;314;p12"/>
          <p:cNvPicPr preferRelativeResize="0"/>
          <p:nvPr/>
        </p:nvPicPr>
        <p:blipFill rotWithShape="1">
          <a:blip r:embed="rId3">
            <a:alphaModFix/>
          </a:blip>
          <a:srcRect b="0" l="0" r="0" t="0"/>
          <a:stretch/>
        </p:blipFill>
        <p:spPr>
          <a:xfrm>
            <a:off x="581025" y="859696"/>
            <a:ext cx="7981950" cy="32099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2"/>
          <p:cNvSpPr txBox="1"/>
          <p:nvPr>
            <p:ph type="ctrTitle"/>
          </p:nvPr>
        </p:nvSpPr>
        <p:spPr>
          <a:xfrm>
            <a:off x="788575" y="731679"/>
            <a:ext cx="7671683" cy="2060947"/>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Clr>
                <a:srgbClr val="4089D7"/>
              </a:buClr>
              <a:buSzPts val="4100"/>
              <a:buFont typeface="Nunito"/>
              <a:buNone/>
            </a:pPr>
            <a:r>
              <a:rPr lang="es-ES" sz="3400"/>
              <a:t>JAVASCRIPT</a:t>
            </a:r>
            <a:endParaRPr sz="3400"/>
          </a:p>
        </p:txBody>
      </p:sp>
      <p:pic>
        <p:nvPicPr>
          <p:cNvPr id="188" name="Google Shape;188;p2"/>
          <p:cNvPicPr preferRelativeResize="0"/>
          <p:nvPr/>
        </p:nvPicPr>
        <p:blipFill rotWithShape="1">
          <a:blip r:embed="rId3">
            <a:alphaModFix/>
          </a:blip>
          <a:srcRect b="0" l="0" r="0" t="0"/>
          <a:stretch/>
        </p:blipFill>
        <p:spPr>
          <a:xfrm>
            <a:off x="342863" y="4715297"/>
            <a:ext cx="315319" cy="322856"/>
          </a:xfrm>
          <a:prstGeom prst="rect">
            <a:avLst/>
          </a:prstGeom>
          <a:noFill/>
          <a:ln>
            <a:noFill/>
          </a:ln>
        </p:spPr>
      </p:pic>
      <p:sp>
        <p:nvSpPr>
          <p:cNvPr id="189" name="Google Shape;189;p2"/>
          <p:cNvSpPr txBox="1"/>
          <p:nvPr/>
        </p:nvSpPr>
        <p:spPr>
          <a:xfrm>
            <a:off x="640294" y="4715055"/>
            <a:ext cx="2256900" cy="323100"/>
          </a:xfrm>
          <a:prstGeom prst="rect">
            <a:avLst/>
          </a:prstGeom>
          <a:noFill/>
          <a:ln>
            <a:noFill/>
          </a:ln>
        </p:spPr>
        <p:txBody>
          <a:bodyPr anchorCtr="0" anchor="t" bIns="68575" lIns="68575" spcFirstLastPara="1" rIns="68575" wrap="square" tIns="68575">
            <a:spAutoFit/>
          </a:bodyPr>
          <a:lstStyle/>
          <a:p>
            <a:pPr indent="0" lvl="0" marL="0" marR="0" rtl="0" algn="l">
              <a:lnSpc>
                <a:spcPct val="100000"/>
              </a:lnSpc>
              <a:spcBef>
                <a:spcPts val="0"/>
              </a:spcBef>
              <a:spcAft>
                <a:spcPts val="0"/>
              </a:spcAft>
              <a:buClr>
                <a:srgbClr val="000000"/>
              </a:buClr>
              <a:buSzPts val="1200"/>
              <a:buFont typeface="Arial"/>
              <a:buNone/>
            </a:pPr>
            <a:r>
              <a:rPr b="0" i="0" lang="es-ES" sz="1200" u="sng" cap="none" strike="noStrike">
                <a:solidFill>
                  <a:schemeClr val="hlink"/>
                </a:solidFill>
                <a:latin typeface="Nunito"/>
                <a:ea typeface="Nunito"/>
                <a:cs typeface="Nunito"/>
                <a:sym typeface="Nunito"/>
                <a:hlinkClick r:id="rId4"/>
              </a:rPr>
              <a:t>11 6133-1747</a:t>
            </a:r>
            <a:endParaRPr b="0" i="0" sz="1200" u="none" cap="none" strike="noStrike">
              <a:solidFill>
                <a:srgbClr val="4089D7"/>
              </a:solidFill>
              <a:latin typeface="Nunito"/>
              <a:ea typeface="Nunito"/>
              <a:cs typeface="Nunito"/>
              <a:sym typeface="Nunito"/>
            </a:endParaRPr>
          </a:p>
        </p:txBody>
      </p:sp>
      <p:sp>
        <p:nvSpPr>
          <p:cNvPr id="190" name="Google Shape;190;p2"/>
          <p:cNvSpPr txBox="1"/>
          <p:nvPr/>
        </p:nvSpPr>
        <p:spPr>
          <a:xfrm>
            <a:off x="6716700" y="4714099"/>
            <a:ext cx="2256900" cy="323100"/>
          </a:xfrm>
          <a:prstGeom prst="rect">
            <a:avLst/>
          </a:prstGeom>
          <a:noFill/>
          <a:ln>
            <a:noFill/>
          </a:ln>
        </p:spPr>
        <p:txBody>
          <a:bodyPr anchorCtr="0" anchor="t" bIns="68575" lIns="68575" spcFirstLastPara="1" rIns="68575" wrap="square" tIns="68575">
            <a:spAutoFit/>
          </a:bodyPr>
          <a:lstStyle/>
          <a:p>
            <a:pPr indent="0" lvl="0" marL="0" marR="0" rtl="0" algn="l">
              <a:lnSpc>
                <a:spcPct val="100000"/>
              </a:lnSpc>
              <a:spcBef>
                <a:spcPts val="0"/>
              </a:spcBef>
              <a:spcAft>
                <a:spcPts val="0"/>
              </a:spcAft>
              <a:buClr>
                <a:srgbClr val="000000"/>
              </a:buClr>
              <a:buSzPts val="1200"/>
              <a:buFont typeface="Arial"/>
              <a:buNone/>
            </a:pPr>
            <a:r>
              <a:rPr b="0" i="0" lang="es-ES" sz="1200" u="none" cap="none" strike="noStrike">
                <a:solidFill>
                  <a:srgbClr val="4089D7"/>
                </a:solidFill>
                <a:latin typeface="Nunito"/>
                <a:ea typeface="Nunito"/>
                <a:cs typeface="Nunito"/>
                <a:sym typeface="Nunito"/>
              </a:rPr>
              <a:t>generaciont@generaciont.org</a:t>
            </a:r>
            <a:endParaRPr b="0" i="0" sz="1200" u="none" cap="none" strike="noStrike">
              <a:solidFill>
                <a:srgbClr val="4089D7"/>
              </a:solidFill>
              <a:latin typeface="Nunito"/>
              <a:ea typeface="Nunito"/>
              <a:cs typeface="Nunito"/>
              <a:sym typeface="Nunito"/>
            </a:endParaRPr>
          </a:p>
        </p:txBody>
      </p:sp>
      <p:pic>
        <p:nvPicPr>
          <p:cNvPr id="191" name="Google Shape;191;p2"/>
          <p:cNvPicPr preferRelativeResize="0"/>
          <p:nvPr/>
        </p:nvPicPr>
        <p:blipFill rotWithShape="1">
          <a:blip r:embed="rId5">
            <a:alphaModFix/>
          </a:blip>
          <a:srcRect b="0" l="0" r="0" t="0"/>
          <a:stretch/>
        </p:blipFill>
        <p:spPr>
          <a:xfrm>
            <a:off x="2765389" y="1762767"/>
            <a:ext cx="3486150" cy="13049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13"/>
          <p:cNvSpPr txBox="1"/>
          <p:nvPr>
            <p:ph type="ctrTitle"/>
          </p:nvPr>
        </p:nvSpPr>
        <p:spPr>
          <a:xfrm>
            <a:off x="1143000" y="841772"/>
            <a:ext cx="6858000" cy="1790700"/>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Clr>
                <a:srgbClr val="4089D7"/>
              </a:buClr>
              <a:buSzPts val="4100"/>
              <a:buFont typeface="Nunito"/>
              <a:buNone/>
            </a:pPr>
            <a:r>
              <a:t/>
            </a:r>
            <a:endParaRPr/>
          </a:p>
        </p:txBody>
      </p:sp>
      <p:sp>
        <p:nvSpPr>
          <p:cNvPr id="320" name="Google Shape;320;p13"/>
          <p:cNvSpPr txBox="1"/>
          <p:nvPr>
            <p:ph idx="1" type="subTitle"/>
          </p:nvPr>
        </p:nvSpPr>
        <p:spPr>
          <a:xfrm>
            <a:off x="1143000" y="2701529"/>
            <a:ext cx="6858000" cy="1241700"/>
          </a:xfrm>
          <a:prstGeom prst="rect">
            <a:avLst/>
          </a:prstGeom>
          <a:noFill/>
          <a:ln>
            <a:noFill/>
          </a:ln>
        </p:spPr>
        <p:txBody>
          <a:bodyPr anchorCtr="0" anchor="t" bIns="34275" lIns="68575" spcFirstLastPara="1" rIns="68575" wrap="square" tIns="34275">
            <a:normAutofit/>
          </a:bodyPr>
          <a:lstStyle/>
          <a:p>
            <a:pPr indent="-361950" lvl="0" marL="457200" rtl="0" algn="ctr">
              <a:lnSpc>
                <a:spcPct val="90000"/>
              </a:lnSpc>
              <a:spcBef>
                <a:spcPts val="800"/>
              </a:spcBef>
              <a:spcAft>
                <a:spcPts val="0"/>
              </a:spcAft>
              <a:buClr>
                <a:schemeClr val="dk1"/>
              </a:buClr>
              <a:buSzPts val="1800"/>
              <a:buNone/>
            </a:pPr>
            <a:r>
              <a:t/>
            </a:r>
            <a:endParaRPr/>
          </a:p>
        </p:txBody>
      </p:sp>
      <p:pic>
        <p:nvPicPr>
          <p:cNvPr id="321" name="Google Shape;321;p13"/>
          <p:cNvPicPr preferRelativeResize="0"/>
          <p:nvPr/>
        </p:nvPicPr>
        <p:blipFill rotWithShape="1">
          <a:blip r:embed="rId3">
            <a:alphaModFix/>
          </a:blip>
          <a:srcRect b="0" l="0" r="0" t="0"/>
          <a:stretch/>
        </p:blipFill>
        <p:spPr>
          <a:xfrm>
            <a:off x="490538" y="871538"/>
            <a:ext cx="8162925" cy="34004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g211a5a7bb2d_0_12"/>
          <p:cNvSpPr txBox="1"/>
          <p:nvPr>
            <p:ph type="ctrTitle"/>
          </p:nvPr>
        </p:nvSpPr>
        <p:spPr>
          <a:xfrm>
            <a:off x="1143000" y="227823"/>
            <a:ext cx="6858000" cy="608100"/>
          </a:xfrm>
          <a:prstGeom prst="rect">
            <a:avLst/>
          </a:prstGeom>
        </p:spPr>
        <p:txBody>
          <a:bodyPr anchorCtr="0" anchor="b" bIns="34275" lIns="68575" spcFirstLastPara="1" rIns="68575" wrap="square" tIns="34275">
            <a:normAutofit fontScale="90000"/>
          </a:bodyPr>
          <a:lstStyle/>
          <a:p>
            <a:pPr indent="0" lvl="0" marL="0" rtl="0" algn="ctr">
              <a:spcBef>
                <a:spcPts val="0"/>
              </a:spcBef>
              <a:spcAft>
                <a:spcPts val="0"/>
              </a:spcAft>
              <a:buNone/>
            </a:pPr>
            <a:r>
              <a:rPr lang="es-ES"/>
              <a:t>Ejemplo 1: Superhéroes</a:t>
            </a:r>
            <a:endParaRPr/>
          </a:p>
        </p:txBody>
      </p:sp>
      <p:sp>
        <p:nvSpPr>
          <p:cNvPr id="327" name="Google Shape;327;g211a5a7bb2d_0_12"/>
          <p:cNvSpPr txBox="1"/>
          <p:nvPr>
            <p:ph idx="1" type="subTitle"/>
          </p:nvPr>
        </p:nvSpPr>
        <p:spPr>
          <a:xfrm>
            <a:off x="1225200" y="1022279"/>
            <a:ext cx="6858000" cy="1241700"/>
          </a:xfrm>
          <a:prstGeom prst="rect">
            <a:avLst/>
          </a:prstGeom>
        </p:spPr>
        <p:txBody>
          <a:bodyPr anchorCtr="0" anchor="t" bIns="34275" lIns="68575" spcFirstLastPara="1" rIns="68575" wrap="square" tIns="34275">
            <a:normAutofit/>
          </a:bodyPr>
          <a:lstStyle/>
          <a:p>
            <a:pPr indent="0" lvl="0" marL="0" rtl="0" algn="ctr">
              <a:spcBef>
                <a:spcPts val="800"/>
              </a:spcBef>
              <a:spcAft>
                <a:spcPts val="0"/>
              </a:spcAft>
              <a:buNone/>
            </a:pPr>
            <a:r>
              <a:rPr lang="es-ES"/>
              <a:t>Superman está decidiendo si debe salvar a alguien en peligro.</a:t>
            </a:r>
            <a:endParaRPr/>
          </a:p>
        </p:txBody>
      </p:sp>
      <p:pic>
        <p:nvPicPr>
          <p:cNvPr id="328" name="Google Shape;328;g211a5a7bb2d_0_12"/>
          <p:cNvPicPr preferRelativeResize="0"/>
          <p:nvPr/>
        </p:nvPicPr>
        <p:blipFill>
          <a:blip r:embed="rId3">
            <a:alphaModFix/>
          </a:blip>
          <a:stretch>
            <a:fillRect/>
          </a:stretch>
        </p:blipFill>
        <p:spPr>
          <a:xfrm>
            <a:off x="891825" y="1441704"/>
            <a:ext cx="7524750" cy="18764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14"/>
          <p:cNvSpPr txBox="1"/>
          <p:nvPr>
            <p:ph type="ctrTitle"/>
          </p:nvPr>
        </p:nvSpPr>
        <p:spPr>
          <a:xfrm>
            <a:off x="1217141" y="494270"/>
            <a:ext cx="6858000" cy="721294"/>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Clr>
                <a:srgbClr val="4089D7"/>
              </a:buClr>
              <a:buSzPts val="4100"/>
              <a:buFont typeface="Nunito"/>
              <a:buNone/>
            </a:pPr>
            <a:r>
              <a:rPr lang="es-ES"/>
              <a:t>Comparación </a:t>
            </a:r>
            <a:endParaRPr/>
          </a:p>
        </p:txBody>
      </p:sp>
      <p:sp>
        <p:nvSpPr>
          <p:cNvPr id="334" name="Google Shape;334;p14"/>
          <p:cNvSpPr txBox="1"/>
          <p:nvPr>
            <p:ph idx="1" type="subTitle"/>
          </p:nvPr>
        </p:nvSpPr>
        <p:spPr>
          <a:xfrm>
            <a:off x="1143000" y="1804086"/>
            <a:ext cx="6858000" cy="2139143"/>
          </a:xfrm>
          <a:prstGeom prst="rect">
            <a:avLst/>
          </a:prstGeom>
          <a:noFill/>
          <a:ln>
            <a:noFill/>
          </a:ln>
        </p:spPr>
        <p:txBody>
          <a:bodyPr anchorCtr="0" anchor="t" bIns="34275" lIns="68575" spcFirstLastPara="1" rIns="68575" wrap="square" tIns="34275">
            <a:normAutofit fontScale="85000" lnSpcReduction="10000"/>
          </a:bodyPr>
          <a:lstStyle/>
          <a:p>
            <a:pPr indent="-361950" lvl="0" marL="457200" rtl="0" algn="ctr">
              <a:lnSpc>
                <a:spcPct val="90000"/>
              </a:lnSpc>
              <a:spcBef>
                <a:spcPts val="800"/>
              </a:spcBef>
              <a:spcAft>
                <a:spcPts val="0"/>
              </a:spcAft>
              <a:buClr>
                <a:schemeClr val="dk1"/>
              </a:buClr>
              <a:buSzPct val="117647"/>
              <a:buNone/>
            </a:pPr>
            <a:r>
              <a:rPr lang="es-ES"/>
              <a:t>Cuando utilizamos operadores </a:t>
            </a:r>
            <a:r>
              <a:rPr i="1" lang="es-ES"/>
              <a:t>matemáticos</a:t>
            </a:r>
            <a:r>
              <a:rPr lang="es-ES"/>
              <a:t> entre dos valores numéricos, éstos resuelven un nuevo tipo de valor numérico que es el resultado de la operación. Cuando </a:t>
            </a:r>
            <a:r>
              <a:rPr b="1" i="1" lang="es-ES"/>
              <a:t>comparamos</a:t>
            </a:r>
            <a:r>
              <a:rPr b="1" lang="es-ES"/>
              <a:t> </a:t>
            </a:r>
            <a:r>
              <a:rPr lang="es-ES"/>
              <a:t>dos valores a través de un operador de comparación, ésta operación siempre se resuelve en </a:t>
            </a:r>
            <a:r>
              <a:rPr b="1" i="1" lang="es-ES"/>
              <a:t>true</a:t>
            </a:r>
            <a:r>
              <a:rPr b="1" lang="es-ES"/>
              <a:t> </a:t>
            </a:r>
            <a:r>
              <a:rPr lang="es-ES"/>
              <a:t>o </a:t>
            </a:r>
            <a:r>
              <a:rPr b="1" i="1" lang="es-ES"/>
              <a:t>false</a:t>
            </a:r>
            <a:r>
              <a:rPr lang="es-ES"/>
              <a:t>, es decir la comparación es verdadera o falsa.</a:t>
            </a:r>
            <a:endParaRPr/>
          </a:p>
          <a:p>
            <a:pPr indent="-361950" lvl="0" marL="457200" rtl="0" algn="ctr">
              <a:lnSpc>
                <a:spcPct val="90000"/>
              </a:lnSpc>
              <a:spcBef>
                <a:spcPts val="800"/>
              </a:spcBef>
              <a:spcAft>
                <a:spcPts val="0"/>
              </a:spcAft>
              <a:buClr>
                <a:schemeClr val="dk1"/>
              </a:buClr>
              <a:buSzPct val="117647"/>
              <a:buNone/>
            </a:pPr>
            <a:r>
              <a:rPr b="1" lang="es-ES"/>
              <a:t>El primer operador de comparación es el operador de equivalencia == </a:t>
            </a:r>
            <a:endParaRPr/>
          </a:p>
          <a:p>
            <a:pPr indent="-361950" lvl="0" marL="457200" rtl="0" algn="ctr">
              <a:lnSpc>
                <a:spcPct val="90000"/>
              </a:lnSpc>
              <a:spcBef>
                <a:spcPts val="800"/>
              </a:spcBef>
              <a:spcAft>
                <a:spcPts val="0"/>
              </a:spcAft>
              <a:buClr>
                <a:schemeClr val="dk1"/>
              </a:buClr>
              <a:buSzPct val="117647"/>
              <a:buNone/>
            </a:pPr>
            <a:br>
              <a:rPr lang="es-ES"/>
            </a:b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15"/>
          <p:cNvSpPr txBox="1"/>
          <p:nvPr>
            <p:ph type="ctrTitle"/>
          </p:nvPr>
        </p:nvSpPr>
        <p:spPr>
          <a:xfrm>
            <a:off x="1019432" y="156518"/>
            <a:ext cx="6858000" cy="877813"/>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Clr>
                <a:srgbClr val="4089D7"/>
              </a:buClr>
              <a:buSzPts val="4100"/>
              <a:buFont typeface="Nunito"/>
              <a:buNone/>
            </a:pPr>
            <a:r>
              <a:rPr lang="es-ES"/>
              <a:t>Ejemplo de Condicionales</a:t>
            </a:r>
            <a:endParaRPr/>
          </a:p>
        </p:txBody>
      </p:sp>
      <p:sp>
        <p:nvSpPr>
          <p:cNvPr id="340" name="Google Shape;340;p15"/>
          <p:cNvSpPr txBox="1"/>
          <p:nvPr>
            <p:ph idx="1" type="subTitle"/>
          </p:nvPr>
        </p:nvSpPr>
        <p:spPr>
          <a:xfrm>
            <a:off x="823784" y="1021492"/>
            <a:ext cx="7471719" cy="1488353"/>
          </a:xfrm>
          <a:prstGeom prst="rect">
            <a:avLst/>
          </a:prstGeom>
          <a:noFill/>
          <a:ln>
            <a:noFill/>
          </a:ln>
        </p:spPr>
        <p:txBody>
          <a:bodyPr anchorCtr="0" anchor="t" bIns="34275" lIns="68575" spcFirstLastPara="1" rIns="68575" wrap="square" tIns="34275">
            <a:normAutofit fontScale="77500" lnSpcReduction="20000"/>
          </a:bodyPr>
          <a:lstStyle/>
          <a:p>
            <a:pPr indent="-361950" lvl="0" marL="457200" rtl="0" algn="ctr">
              <a:lnSpc>
                <a:spcPct val="90000"/>
              </a:lnSpc>
              <a:spcBef>
                <a:spcPts val="800"/>
              </a:spcBef>
              <a:spcAft>
                <a:spcPts val="0"/>
              </a:spcAft>
              <a:buClr>
                <a:schemeClr val="dk1"/>
              </a:buClr>
              <a:buSzPct val="129032"/>
              <a:buNone/>
            </a:pPr>
            <a:r>
              <a:rPr lang="es-ES"/>
              <a:t>En este ejemplo, las comparaciones se realizan entre el valor de la variable </a:t>
            </a:r>
            <a:r>
              <a:rPr b="1" lang="es-ES"/>
              <a:t>unNumero </a:t>
            </a:r>
            <a:r>
              <a:rPr lang="es-ES"/>
              <a:t>y un valor numérico. </a:t>
            </a:r>
            <a:endParaRPr/>
          </a:p>
          <a:p>
            <a:pPr indent="-361950" lvl="0" marL="457200" rtl="0" algn="ctr">
              <a:lnSpc>
                <a:spcPct val="90000"/>
              </a:lnSpc>
              <a:spcBef>
                <a:spcPts val="800"/>
              </a:spcBef>
              <a:spcAft>
                <a:spcPts val="0"/>
              </a:spcAft>
              <a:buClr>
                <a:schemeClr val="dk1"/>
              </a:buClr>
              <a:buSzPct val="129032"/>
              <a:buNone/>
            </a:pPr>
            <a:r>
              <a:rPr lang="es-ES"/>
              <a:t>En el primer condicional, como los dos valores coinciden, la igualdad se cumple, y por lo tanto la condición es cierta; su valor es </a:t>
            </a:r>
            <a:r>
              <a:rPr b="1" i="1" lang="es-ES"/>
              <a:t>true</a:t>
            </a:r>
            <a:r>
              <a:rPr lang="es-ES"/>
              <a:t>, y se ejecutan las instrucciones contenidas en el bloque del if.</a:t>
            </a:r>
            <a:endParaRPr/>
          </a:p>
          <a:p>
            <a:pPr indent="-361950" lvl="0" marL="457200" rtl="0" algn="ctr">
              <a:lnSpc>
                <a:spcPct val="90000"/>
              </a:lnSpc>
              <a:spcBef>
                <a:spcPts val="800"/>
              </a:spcBef>
              <a:spcAft>
                <a:spcPts val="0"/>
              </a:spcAft>
              <a:buClr>
                <a:schemeClr val="dk1"/>
              </a:buClr>
              <a:buSzPct val="129032"/>
              <a:buNone/>
            </a:pPr>
            <a:br>
              <a:rPr lang="es-ES"/>
            </a:br>
            <a:endParaRPr/>
          </a:p>
        </p:txBody>
      </p:sp>
      <p:pic>
        <p:nvPicPr>
          <p:cNvPr id="341" name="Google Shape;341;p15"/>
          <p:cNvPicPr preferRelativeResize="0"/>
          <p:nvPr/>
        </p:nvPicPr>
        <p:blipFill rotWithShape="1">
          <a:blip r:embed="rId3">
            <a:alphaModFix/>
          </a:blip>
          <a:srcRect b="0" l="0" r="0" t="0"/>
          <a:stretch/>
        </p:blipFill>
        <p:spPr>
          <a:xfrm>
            <a:off x="1841799" y="2162434"/>
            <a:ext cx="5476875" cy="24003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16"/>
          <p:cNvSpPr txBox="1"/>
          <p:nvPr>
            <p:ph type="ctrTitle"/>
          </p:nvPr>
        </p:nvSpPr>
        <p:spPr>
          <a:xfrm>
            <a:off x="1101811" y="329512"/>
            <a:ext cx="6858000" cy="877813"/>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Clr>
                <a:srgbClr val="4089D7"/>
              </a:buClr>
              <a:buSzPts val="4100"/>
              <a:buFont typeface="Nunito"/>
              <a:buNone/>
            </a:pPr>
            <a:r>
              <a:rPr lang="es-ES"/>
              <a:t>Ejemplo de Condicionales</a:t>
            </a:r>
            <a:endParaRPr/>
          </a:p>
        </p:txBody>
      </p:sp>
      <p:sp>
        <p:nvSpPr>
          <p:cNvPr id="347" name="Google Shape;347;p16"/>
          <p:cNvSpPr txBox="1"/>
          <p:nvPr>
            <p:ph idx="1" type="subTitle"/>
          </p:nvPr>
        </p:nvSpPr>
        <p:spPr>
          <a:xfrm>
            <a:off x="1085335" y="1235194"/>
            <a:ext cx="6858000" cy="1241700"/>
          </a:xfrm>
          <a:prstGeom prst="rect">
            <a:avLst/>
          </a:prstGeom>
          <a:noFill/>
          <a:ln>
            <a:noFill/>
          </a:ln>
        </p:spPr>
        <p:txBody>
          <a:bodyPr anchorCtr="0" anchor="t" bIns="34275" lIns="68575" spcFirstLastPara="1" rIns="68575" wrap="square" tIns="34275">
            <a:normAutofit/>
          </a:bodyPr>
          <a:lstStyle/>
          <a:p>
            <a:pPr indent="-361950" lvl="0" marL="457200" rtl="0" algn="ctr">
              <a:lnSpc>
                <a:spcPct val="90000"/>
              </a:lnSpc>
              <a:spcBef>
                <a:spcPts val="800"/>
              </a:spcBef>
              <a:spcAft>
                <a:spcPts val="0"/>
              </a:spcAft>
              <a:buClr>
                <a:schemeClr val="dk1"/>
              </a:buClr>
              <a:buSzPts val="1800"/>
              <a:buNone/>
            </a:pPr>
            <a:r>
              <a:rPr lang="es-ES"/>
              <a:t>En el segundo caso unNumero no es igual a 6; su valor es </a:t>
            </a:r>
            <a:r>
              <a:rPr b="1" i="1" lang="es-ES"/>
              <a:t>false</a:t>
            </a:r>
            <a:r>
              <a:rPr lang="es-ES"/>
              <a:t>, y </a:t>
            </a:r>
            <a:r>
              <a:rPr b="1" lang="es-ES"/>
              <a:t>no </a:t>
            </a:r>
            <a:r>
              <a:rPr lang="es-ES"/>
              <a:t>se ejecutan las instrucciones contenidas en el bloque del if.</a:t>
            </a:r>
            <a:endParaRPr/>
          </a:p>
        </p:txBody>
      </p:sp>
      <p:pic>
        <p:nvPicPr>
          <p:cNvPr id="348" name="Google Shape;348;p16"/>
          <p:cNvPicPr preferRelativeResize="0"/>
          <p:nvPr/>
        </p:nvPicPr>
        <p:blipFill rotWithShape="1">
          <a:blip r:embed="rId3">
            <a:alphaModFix/>
          </a:blip>
          <a:srcRect b="0" l="0" r="0" t="0"/>
          <a:stretch/>
        </p:blipFill>
        <p:spPr>
          <a:xfrm>
            <a:off x="1922762" y="2246098"/>
            <a:ext cx="5314950" cy="23812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17"/>
          <p:cNvSpPr/>
          <p:nvPr/>
        </p:nvSpPr>
        <p:spPr>
          <a:xfrm>
            <a:off x="1063956" y="1079581"/>
            <a:ext cx="6886832" cy="78483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s-ES" sz="1500" u="none" cap="none" strike="noStrike">
                <a:solidFill>
                  <a:schemeClr val="dk1"/>
                </a:solidFill>
                <a:latin typeface="Nunito"/>
                <a:ea typeface="Nunito"/>
                <a:cs typeface="Nunito"/>
                <a:sym typeface="Nunito"/>
              </a:rPr>
              <a:t>Sin embargo, la Función Condicional más común es if… else. Con esta, nos aseguramos que, cuando una condición se cumple (es igual a true), retornemos una cosa. Sino (si es false), retornemos otra.</a:t>
            </a:r>
            <a:endParaRPr b="0" i="0" sz="1500" u="none" cap="none" strike="noStrike">
              <a:solidFill>
                <a:schemeClr val="dk1"/>
              </a:solidFill>
              <a:latin typeface="Nunito"/>
              <a:ea typeface="Nunito"/>
              <a:cs typeface="Nunito"/>
              <a:sym typeface="Nunito"/>
            </a:endParaRPr>
          </a:p>
        </p:txBody>
      </p:sp>
      <p:sp>
        <p:nvSpPr>
          <p:cNvPr id="354" name="Google Shape;354;p17"/>
          <p:cNvSpPr txBox="1"/>
          <p:nvPr/>
        </p:nvSpPr>
        <p:spPr>
          <a:xfrm>
            <a:off x="1063956" y="528871"/>
            <a:ext cx="6392100" cy="564900"/>
          </a:xfrm>
          <a:prstGeom prst="rect">
            <a:avLst/>
          </a:prstGeom>
          <a:noFill/>
          <a:ln>
            <a:noFill/>
          </a:ln>
        </p:spPr>
        <p:txBody>
          <a:bodyPr anchorCtr="0" anchor="b" bIns="34275" lIns="68575" spcFirstLastPara="1" rIns="68575" wrap="square" tIns="34275">
            <a:normAutofit/>
          </a:bodyPr>
          <a:lstStyle/>
          <a:p>
            <a:pPr indent="0" lvl="0" marL="0" marR="0" rtl="0" algn="ctr">
              <a:lnSpc>
                <a:spcPct val="90000"/>
              </a:lnSpc>
              <a:spcBef>
                <a:spcPts val="0"/>
              </a:spcBef>
              <a:spcAft>
                <a:spcPts val="0"/>
              </a:spcAft>
              <a:buClr>
                <a:srgbClr val="4089D7"/>
              </a:buClr>
              <a:buSzPts val="4100"/>
              <a:buFont typeface="Nunito"/>
              <a:buNone/>
            </a:pPr>
            <a:r>
              <a:rPr b="1" i="0" lang="es-ES" sz="3600" u="none" cap="none" strike="noStrike">
                <a:solidFill>
                  <a:srgbClr val="4089D7"/>
                </a:solidFill>
                <a:latin typeface="Nunito"/>
                <a:ea typeface="Nunito"/>
                <a:cs typeface="Nunito"/>
                <a:sym typeface="Nunito"/>
              </a:rPr>
              <a:t>IF/ELSE</a:t>
            </a:r>
            <a:endParaRPr b="1" i="0" sz="2800" u="none" cap="none" strike="noStrike">
              <a:solidFill>
                <a:srgbClr val="4089D7"/>
              </a:solidFill>
              <a:latin typeface="Nunito"/>
              <a:ea typeface="Nunito"/>
              <a:cs typeface="Nunito"/>
              <a:sym typeface="Nunito"/>
            </a:endParaRPr>
          </a:p>
        </p:txBody>
      </p:sp>
      <p:pic>
        <p:nvPicPr>
          <p:cNvPr id="355" name="Google Shape;355;p17"/>
          <p:cNvPicPr preferRelativeResize="0"/>
          <p:nvPr/>
        </p:nvPicPr>
        <p:blipFill rotWithShape="1">
          <a:blip r:embed="rId3">
            <a:alphaModFix/>
          </a:blip>
          <a:srcRect b="0" l="0" r="0" t="0"/>
          <a:stretch/>
        </p:blipFill>
        <p:spPr>
          <a:xfrm>
            <a:off x="1460544" y="1946835"/>
            <a:ext cx="6432118" cy="2624649"/>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18"/>
          <p:cNvSpPr txBox="1"/>
          <p:nvPr>
            <p:ph type="ctrTitle"/>
          </p:nvPr>
        </p:nvSpPr>
        <p:spPr>
          <a:xfrm>
            <a:off x="1151237" y="345988"/>
            <a:ext cx="6858000" cy="968429"/>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Clr>
                <a:srgbClr val="4089D7"/>
              </a:buClr>
              <a:buSzPts val="4100"/>
              <a:buFont typeface="Nunito"/>
              <a:buNone/>
            </a:pPr>
            <a:r>
              <a:rPr lang="es-ES"/>
              <a:t>Ejemplo de if… else </a:t>
            </a:r>
            <a:endParaRPr/>
          </a:p>
        </p:txBody>
      </p:sp>
      <p:sp>
        <p:nvSpPr>
          <p:cNvPr id="361" name="Google Shape;361;p18"/>
          <p:cNvSpPr txBox="1"/>
          <p:nvPr>
            <p:ph idx="1" type="subTitle"/>
          </p:nvPr>
        </p:nvSpPr>
        <p:spPr>
          <a:xfrm>
            <a:off x="1143000" y="2701529"/>
            <a:ext cx="6858000" cy="1241700"/>
          </a:xfrm>
          <a:prstGeom prst="rect">
            <a:avLst/>
          </a:prstGeom>
          <a:noFill/>
          <a:ln>
            <a:noFill/>
          </a:ln>
        </p:spPr>
        <p:txBody>
          <a:bodyPr anchorCtr="0" anchor="t" bIns="34275" lIns="68575" spcFirstLastPara="1" rIns="68575" wrap="square" tIns="34275">
            <a:normAutofit/>
          </a:bodyPr>
          <a:lstStyle/>
          <a:p>
            <a:pPr indent="-361950" lvl="0" marL="457200" rtl="0" algn="ctr">
              <a:lnSpc>
                <a:spcPct val="90000"/>
              </a:lnSpc>
              <a:spcBef>
                <a:spcPts val="800"/>
              </a:spcBef>
              <a:spcAft>
                <a:spcPts val="0"/>
              </a:spcAft>
              <a:buClr>
                <a:schemeClr val="dk1"/>
              </a:buClr>
              <a:buSzPts val="1800"/>
              <a:buNone/>
            </a:pPr>
            <a:r>
              <a:t/>
            </a:r>
            <a:endParaRPr/>
          </a:p>
        </p:txBody>
      </p:sp>
      <p:pic>
        <p:nvPicPr>
          <p:cNvPr id="362" name="Google Shape;362;p18"/>
          <p:cNvPicPr preferRelativeResize="0"/>
          <p:nvPr/>
        </p:nvPicPr>
        <p:blipFill rotWithShape="1">
          <a:blip r:embed="rId3">
            <a:alphaModFix/>
          </a:blip>
          <a:srcRect b="0" l="0" r="0" t="0"/>
          <a:stretch/>
        </p:blipFill>
        <p:spPr>
          <a:xfrm>
            <a:off x="659542" y="1505080"/>
            <a:ext cx="8039100" cy="29241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p19"/>
          <p:cNvSpPr txBox="1"/>
          <p:nvPr>
            <p:ph idx="1" type="subTitle"/>
          </p:nvPr>
        </p:nvSpPr>
        <p:spPr>
          <a:xfrm>
            <a:off x="1044145" y="633831"/>
            <a:ext cx="6858000" cy="2834299"/>
          </a:xfrm>
          <a:prstGeom prst="rect">
            <a:avLst/>
          </a:prstGeom>
          <a:noFill/>
          <a:ln>
            <a:noFill/>
          </a:ln>
        </p:spPr>
        <p:txBody>
          <a:bodyPr anchorCtr="0" anchor="t" bIns="34275" lIns="68575" spcFirstLastPara="1" rIns="68575" wrap="square" tIns="34275">
            <a:noAutofit/>
          </a:bodyPr>
          <a:lstStyle/>
          <a:p>
            <a:pPr indent="-361950" lvl="0" marL="457200" rtl="0" algn="ctr">
              <a:lnSpc>
                <a:spcPct val="90000"/>
              </a:lnSpc>
              <a:spcBef>
                <a:spcPts val="800"/>
              </a:spcBef>
              <a:spcAft>
                <a:spcPts val="0"/>
              </a:spcAft>
              <a:buClr>
                <a:schemeClr val="dk1"/>
              </a:buClr>
              <a:buSzPts val="1800"/>
              <a:buNone/>
            </a:pPr>
            <a:r>
              <a:rPr b="1" lang="es-ES" sz="2400"/>
              <a:t>¿Qué Tipo de Datos Son true Y false?</a:t>
            </a:r>
            <a:endParaRPr sz="2400"/>
          </a:p>
          <a:p>
            <a:pPr indent="-361950" lvl="0" marL="457200" rtl="0" algn="ctr">
              <a:lnSpc>
                <a:spcPct val="90000"/>
              </a:lnSpc>
              <a:spcBef>
                <a:spcPts val="800"/>
              </a:spcBef>
              <a:spcAft>
                <a:spcPts val="0"/>
              </a:spcAft>
              <a:buClr>
                <a:schemeClr val="dk1"/>
              </a:buClr>
              <a:buSzPts val="1800"/>
              <a:buNone/>
            </a:pPr>
            <a:r>
              <a:rPr b="1" lang="es-ES" sz="2400"/>
              <a:t>true y false</a:t>
            </a:r>
            <a:r>
              <a:rPr lang="es-ES" sz="2400"/>
              <a:t> son datos de tipo </a:t>
            </a:r>
            <a:r>
              <a:rPr b="1" lang="es-ES" sz="2400" u="sng"/>
              <a:t>booleano</a:t>
            </a:r>
            <a:r>
              <a:rPr lang="es-ES" sz="2400"/>
              <a:t>. </a:t>
            </a:r>
            <a:endParaRPr sz="2400"/>
          </a:p>
          <a:p>
            <a:pPr indent="-361950" lvl="0" marL="457200" rtl="0" algn="ctr">
              <a:lnSpc>
                <a:spcPct val="90000"/>
              </a:lnSpc>
              <a:spcBef>
                <a:spcPts val="800"/>
              </a:spcBef>
              <a:spcAft>
                <a:spcPts val="0"/>
              </a:spcAft>
              <a:buClr>
                <a:schemeClr val="dk1"/>
              </a:buClr>
              <a:buSzPts val="1800"/>
              <a:buNone/>
            </a:pPr>
            <a:r>
              <a:rPr lang="es-ES" sz="2400"/>
              <a:t>Es lo que resulta de la comparación entre una condición y un </a:t>
            </a:r>
            <a:r>
              <a:rPr i="1" lang="es-ES" sz="2400"/>
              <a:t>input</a:t>
            </a:r>
            <a:r>
              <a:rPr lang="es-ES" sz="2400"/>
              <a:t>. Básicamente, determina si se cumple (o no) la condición para activar (o desactivar) cierta parte del programa.</a:t>
            </a:r>
            <a:endParaRPr/>
          </a:p>
          <a:p>
            <a:pPr indent="-361950" lvl="0" marL="457200" rtl="0" algn="ctr">
              <a:lnSpc>
                <a:spcPct val="90000"/>
              </a:lnSpc>
              <a:spcBef>
                <a:spcPts val="800"/>
              </a:spcBef>
              <a:spcAft>
                <a:spcPts val="0"/>
              </a:spcAft>
              <a:buClr>
                <a:schemeClr val="dk1"/>
              </a:buClr>
              <a:buSzPts val="1800"/>
              <a:buNone/>
            </a:pPr>
            <a:br>
              <a:rPr lang="es-ES" sz="2400"/>
            </a:br>
            <a:endParaRPr b="1" sz="4100">
              <a:solidFill>
                <a:srgbClr val="4089D7"/>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20"/>
          <p:cNvSpPr txBox="1"/>
          <p:nvPr>
            <p:ph type="ctrTitle"/>
          </p:nvPr>
        </p:nvSpPr>
        <p:spPr>
          <a:xfrm>
            <a:off x="1143000" y="841772"/>
            <a:ext cx="6858000" cy="1790700"/>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Clr>
                <a:srgbClr val="4089D7"/>
              </a:buClr>
              <a:buSzPts val="4100"/>
              <a:buFont typeface="Nunito"/>
              <a:buNone/>
            </a:pPr>
            <a:r>
              <a:rPr lang="es-ES"/>
              <a:t>Veamos un Ejemplo</a:t>
            </a:r>
            <a:endParaRPr/>
          </a:p>
        </p:txBody>
      </p:sp>
      <p:sp>
        <p:nvSpPr>
          <p:cNvPr id="373" name="Google Shape;373;p20"/>
          <p:cNvSpPr txBox="1"/>
          <p:nvPr>
            <p:ph idx="1" type="subTitle"/>
          </p:nvPr>
        </p:nvSpPr>
        <p:spPr>
          <a:xfrm>
            <a:off x="1143000" y="2701529"/>
            <a:ext cx="6858000" cy="1241700"/>
          </a:xfrm>
          <a:prstGeom prst="rect">
            <a:avLst/>
          </a:prstGeom>
          <a:noFill/>
          <a:ln>
            <a:noFill/>
          </a:ln>
        </p:spPr>
        <p:txBody>
          <a:bodyPr anchorCtr="0" anchor="t" bIns="34275" lIns="68575" spcFirstLastPara="1" rIns="68575" wrap="square" tIns="34275">
            <a:normAutofit/>
          </a:bodyPr>
          <a:lstStyle/>
          <a:p>
            <a:pPr indent="-361950" lvl="0" marL="457200" rtl="0" algn="ctr">
              <a:lnSpc>
                <a:spcPct val="90000"/>
              </a:lnSpc>
              <a:spcBef>
                <a:spcPts val="800"/>
              </a:spcBef>
              <a:spcAft>
                <a:spcPts val="0"/>
              </a:spcAft>
              <a:buClr>
                <a:schemeClr val="dk1"/>
              </a:buClr>
              <a:buSzPts val="1800"/>
              <a:buNone/>
            </a:pPr>
            <a:r>
              <a:rPr lang="es-ES"/>
              <a:t>Mini Bar</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21"/>
          <p:cNvSpPr txBox="1"/>
          <p:nvPr>
            <p:ph type="ctrTitle"/>
          </p:nvPr>
        </p:nvSpPr>
        <p:spPr>
          <a:xfrm>
            <a:off x="1184189" y="518984"/>
            <a:ext cx="6858000" cy="688342"/>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Clr>
                <a:srgbClr val="4089D7"/>
              </a:buClr>
              <a:buSzPts val="4100"/>
              <a:buFont typeface="Nunito"/>
              <a:buNone/>
            </a:pPr>
            <a:r>
              <a:rPr lang="es-ES"/>
              <a:t>Hands on!</a:t>
            </a:r>
            <a:endParaRPr/>
          </a:p>
        </p:txBody>
      </p:sp>
      <p:sp>
        <p:nvSpPr>
          <p:cNvPr id="379" name="Google Shape;379;p21"/>
          <p:cNvSpPr txBox="1"/>
          <p:nvPr>
            <p:ph idx="1" type="subTitle"/>
          </p:nvPr>
        </p:nvSpPr>
        <p:spPr>
          <a:xfrm>
            <a:off x="1143000" y="2701529"/>
            <a:ext cx="6858000" cy="1241700"/>
          </a:xfrm>
          <a:prstGeom prst="rect">
            <a:avLst/>
          </a:prstGeom>
          <a:noFill/>
          <a:ln>
            <a:noFill/>
          </a:ln>
        </p:spPr>
        <p:txBody>
          <a:bodyPr anchorCtr="0" anchor="t" bIns="34275" lIns="68575" spcFirstLastPara="1" rIns="68575" wrap="square" tIns="34275">
            <a:normAutofit/>
          </a:bodyPr>
          <a:lstStyle/>
          <a:p>
            <a:pPr indent="-361950" lvl="0" marL="457200" rtl="0" algn="ctr">
              <a:lnSpc>
                <a:spcPct val="90000"/>
              </a:lnSpc>
              <a:spcBef>
                <a:spcPts val="800"/>
              </a:spcBef>
              <a:spcAft>
                <a:spcPts val="0"/>
              </a:spcAft>
              <a:buClr>
                <a:schemeClr val="dk1"/>
              </a:buClr>
              <a:buSzPts val="1800"/>
              <a:buNone/>
            </a:pPr>
            <a:r>
              <a:t/>
            </a:r>
            <a:endParaRPr/>
          </a:p>
        </p:txBody>
      </p:sp>
      <p:pic>
        <p:nvPicPr>
          <p:cNvPr descr="https://lh6.googleusercontent.com/0CWFVo1mqBekZA29n6uyH52wcgKp2dTnwLRIqQrzpsxi2BGrVpe1Bri2WdW64wJyO6-dcc2iZlThalTCj57q3xu0Y5JpFme7Zv_T4vmoR5vGWqKgOPEHn0lMO2NS45QAPpXSQ5NzxSMtQIZANUZJUSaFbQ=s2048" id="380" name="Google Shape;380;p21"/>
          <p:cNvPicPr preferRelativeResize="0"/>
          <p:nvPr/>
        </p:nvPicPr>
        <p:blipFill rotWithShape="1">
          <a:blip r:embed="rId3">
            <a:alphaModFix/>
          </a:blip>
          <a:srcRect b="0" l="0" r="0" t="0"/>
          <a:stretch/>
        </p:blipFill>
        <p:spPr>
          <a:xfrm>
            <a:off x="2758731" y="1493108"/>
            <a:ext cx="3437449" cy="260933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3"/>
          <p:cNvSpPr txBox="1"/>
          <p:nvPr/>
        </p:nvSpPr>
        <p:spPr>
          <a:xfrm>
            <a:off x="2265407" y="2062976"/>
            <a:ext cx="4563600" cy="609600"/>
          </a:xfrm>
          <a:prstGeom prst="rect">
            <a:avLst/>
          </a:prstGeom>
          <a:noFill/>
          <a:ln>
            <a:noFill/>
          </a:ln>
        </p:spPr>
        <p:txBody>
          <a:bodyPr anchorCtr="0" anchor="t" bIns="68575" lIns="68575" spcFirstLastPara="1" rIns="68575" wrap="square" tIns="68575">
            <a:spAutoFit/>
          </a:bodyPr>
          <a:lstStyle/>
          <a:p>
            <a:pPr indent="0" lvl="0" marL="0" marR="0" rtl="0" algn="ctr">
              <a:lnSpc>
                <a:spcPct val="90000"/>
              </a:lnSpc>
              <a:spcBef>
                <a:spcPts val="0"/>
              </a:spcBef>
              <a:spcAft>
                <a:spcPts val="0"/>
              </a:spcAft>
              <a:buNone/>
            </a:pPr>
            <a:r>
              <a:rPr b="1" lang="es-ES" sz="3400">
                <a:solidFill>
                  <a:schemeClr val="accent3"/>
                </a:solidFill>
                <a:highlight>
                  <a:srgbClr val="F1C232"/>
                </a:highlight>
                <a:latin typeface="Nunito"/>
                <a:ea typeface="Nunito"/>
                <a:cs typeface="Nunito"/>
                <a:sym typeface="Nunito"/>
              </a:rPr>
              <a:t>SEGUIMOS CON JS</a:t>
            </a:r>
            <a:r>
              <a:rPr b="1" i="0" lang="es-ES" sz="3400" u="none" cap="none" strike="noStrike">
                <a:solidFill>
                  <a:schemeClr val="accent3"/>
                </a:solidFill>
                <a:highlight>
                  <a:srgbClr val="F1C232"/>
                </a:highlight>
                <a:latin typeface="Nunito"/>
                <a:ea typeface="Nunito"/>
                <a:cs typeface="Nunito"/>
                <a:sym typeface="Nunito"/>
              </a:rPr>
              <a:t>.</a:t>
            </a:r>
            <a:endParaRPr b="1" i="0" sz="3400" u="none" cap="none" strike="noStrike">
              <a:solidFill>
                <a:schemeClr val="accent3"/>
              </a:solidFill>
              <a:highlight>
                <a:srgbClr val="F1C232"/>
              </a:highlight>
              <a:latin typeface="Nunito"/>
              <a:ea typeface="Nunito"/>
              <a:cs typeface="Nunito"/>
              <a:sym typeface="Nunito"/>
            </a:endParaRPr>
          </a:p>
        </p:txBody>
      </p:sp>
      <p:pic>
        <p:nvPicPr>
          <p:cNvPr id="197" name="Google Shape;197;p3"/>
          <p:cNvPicPr preferRelativeResize="0"/>
          <p:nvPr/>
        </p:nvPicPr>
        <p:blipFill rotWithShape="1">
          <a:blip r:embed="rId3">
            <a:alphaModFix/>
          </a:blip>
          <a:srcRect b="0" l="0" r="0" t="0"/>
          <a:stretch/>
        </p:blipFill>
        <p:spPr>
          <a:xfrm>
            <a:off x="342863" y="4715297"/>
            <a:ext cx="315319" cy="322856"/>
          </a:xfrm>
          <a:prstGeom prst="rect">
            <a:avLst/>
          </a:prstGeom>
          <a:noFill/>
          <a:ln>
            <a:noFill/>
          </a:ln>
        </p:spPr>
      </p:pic>
      <p:sp>
        <p:nvSpPr>
          <p:cNvPr id="198" name="Google Shape;198;p3"/>
          <p:cNvSpPr txBox="1"/>
          <p:nvPr/>
        </p:nvSpPr>
        <p:spPr>
          <a:xfrm>
            <a:off x="640294" y="4715055"/>
            <a:ext cx="2256900" cy="323100"/>
          </a:xfrm>
          <a:prstGeom prst="rect">
            <a:avLst/>
          </a:prstGeom>
          <a:noFill/>
          <a:ln>
            <a:noFill/>
          </a:ln>
        </p:spPr>
        <p:txBody>
          <a:bodyPr anchorCtr="0" anchor="t" bIns="68575" lIns="68575" spcFirstLastPara="1" rIns="68575" wrap="square" tIns="68575">
            <a:spAutoFit/>
          </a:bodyPr>
          <a:lstStyle/>
          <a:p>
            <a:pPr indent="0" lvl="0" marL="0" marR="0" rtl="0" algn="l">
              <a:lnSpc>
                <a:spcPct val="100000"/>
              </a:lnSpc>
              <a:spcBef>
                <a:spcPts val="0"/>
              </a:spcBef>
              <a:spcAft>
                <a:spcPts val="0"/>
              </a:spcAft>
              <a:buClr>
                <a:srgbClr val="000000"/>
              </a:buClr>
              <a:buSzPts val="1200"/>
              <a:buFont typeface="Arial"/>
              <a:buNone/>
            </a:pPr>
            <a:r>
              <a:rPr b="0" i="0" lang="es-ES" sz="1200" u="sng" cap="none" strike="noStrike">
                <a:solidFill>
                  <a:schemeClr val="hlink"/>
                </a:solidFill>
                <a:latin typeface="Nunito"/>
                <a:ea typeface="Nunito"/>
                <a:cs typeface="Nunito"/>
                <a:sym typeface="Nunito"/>
                <a:hlinkClick r:id="rId4"/>
              </a:rPr>
              <a:t>11 6133-1747</a:t>
            </a:r>
            <a:endParaRPr b="0" i="0" sz="1200" u="none" cap="none" strike="noStrike">
              <a:solidFill>
                <a:srgbClr val="4089D7"/>
              </a:solidFill>
              <a:latin typeface="Nunito"/>
              <a:ea typeface="Nunito"/>
              <a:cs typeface="Nunito"/>
              <a:sym typeface="Nunito"/>
            </a:endParaRPr>
          </a:p>
        </p:txBody>
      </p:sp>
      <p:sp>
        <p:nvSpPr>
          <p:cNvPr id="199" name="Google Shape;199;p3"/>
          <p:cNvSpPr txBox="1"/>
          <p:nvPr/>
        </p:nvSpPr>
        <p:spPr>
          <a:xfrm>
            <a:off x="6716700" y="4714099"/>
            <a:ext cx="2256900" cy="323100"/>
          </a:xfrm>
          <a:prstGeom prst="rect">
            <a:avLst/>
          </a:prstGeom>
          <a:noFill/>
          <a:ln>
            <a:noFill/>
          </a:ln>
        </p:spPr>
        <p:txBody>
          <a:bodyPr anchorCtr="0" anchor="t" bIns="68575" lIns="68575" spcFirstLastPara="1" rIns="68575" wrap="square" tIns="68575">
            <a:spAutoFit/>
          </a:bodyPr>
          <a:lstStyle/>
          <a:p>
            <a:pPr indent="0" lvl="0" marL="0" marR="0" rtl="0" algn="l">
              <a:lnSpc>
                <a:spcPct val="100000"/>
              </a:lnSpc>
              <a:spcBef>
                <a:spcPts val="0"/>
              </a:spcBef>
              <a:spcAft>
                <a:spcPts val="0"/>
              </a:spcAft>
              <a:buClr>
                <a:srgbClr val="000000"/>
              </a:buClr>
              <a:buSzPts val="1200"/>
              <a:buFont typeface="Arial"/>
              <a:buNone/>
            </a:pPr>
            <a:r>
              <a:rPr b="0" i="0" lang="es-ES" sz="1200" u="none" cap="none" strike="noStrike">
                <a:solidFill>
                  <a:srgbClr val="4089D7"/>
                </a:solidFill>
                <a:latin typeface="Nunito"/>
                <a:ea typeface="Nunito"/>
                <a:cs typeface="Nunito"/>
                <a:sym typeface="Nunito"/>
              </a:rPr>
              <a:t>generaciont@generaciont.org</a:t>
            </a:r>
            <a:endParaRPr b="0" i="0" sz="1200" u="none" cap="none" strike="noStrike">
              <a:solidFill>
                <a:srgbClr val="4089D7"/>
              </a:solidFill>
              <a:latin typeface="Nunito"/>
              <a:ea typeface="Nunito"/>
              <a:cs typeface="Nunito"/>
              <a:sym typeface="Nunito"/>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p22"/>
          <p:cNvSpPr txBox="1"/>
          <p:nvPr>
            <p:ph type="ctrTitle"/>
          </p:nvPr>
        </p:nvSpPr>
        <p:spPr>
          <a:xfrm>
            <a:off x="1068859" y="593124"/>
            <a:ext cx="6858000" cy="680104"/>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Clr>
                <a:srgbClr val="4089D7"/>
              </a:buClr>
              <a:buSzPts val="4100"/>
              <a:buFont typeface="Nunito"/>
              <a:buNone/>
            </a:pPr>
            <a:r>
              <a:rPr lang="es-ES"/>
              <a:t>Operadores en JS</a:t>
            </a:r>
            <a:endParaRPr/>
          </a:p>
        </p:txBody>
      </p:sp>
      <p:sp>
        <p:nvSpPr>
          <p:cNvPr id="386" name="Google Shape;386;p22"/>
          <p:cNvSpPr txBox="1"/>
          <p:nvPr>
            <p:ph idx="1" type="subTitle"/>
          </p:nvPr>
        </p:nvSpPr>
        <p:spPr>
          <a:xfrm>
            <a:off x="1143000" y="1721708"/>
            <a:ext cx="6858000" cy="2221521"/>
          </a:xfrm>
          <a:prstGeom prst="rect">
            <a:avLst/>
          </a:prstGeom>
          <a:noFill/>
          <a:ln>
            <a:noFill/>
          </a:ln>
        </p:spPr>
        <p:txBody>
          <a:bodyPr anchorCtr="0" anchor="t" bIns="34275" lIns="68575" spcFirstLastPara="1" rIns="68575" wrap="square" tIns="34275">
            <a:normAutofit fontScale="92500" lnSpcReduction="20000"/>
          </a:bodyPr>
          <a:lstStyle/>
          <a:p>
            <a:pPr indent="-361950" lvl="0" marL="457200" rtl="0" algn="ctr">
              <a:lnSpc>
                <a:spcPct val="90000"/>
              </a:lnSpc>
              <a:spcBef>
                <a:spcPts val="800"/>
              </a:spcBef>
              <a:spcAft>
                <a:spcPts val="0"/>
              </a:spcAft>
              <a:buClr>
                <a:schemeClr val="dk1"/>
              </a:buClr>
              <a:buSzPct val="108108"/>
              <a:buNone/>
            </a:pPr>
            <a:r>
              <a:rPr lang="es-ES"/>
              <a:t>En JavaScript, disponemos de los operadores lógicos habituales en lenguajes de programación como son: </a:t>
            </a:r>
            <a:r>
              <a:rPr b="1" lang="es-ES"/>
              <a:t>es igual, es distinto, menor, menor o igual, mayor, mayor o igual, and (y), or (o) y not (no). </a:t>
            </a:r>
            <a:endParaRPr/>
          </a:p>
          <a:p>
            <a:pPr indent="-361950" lvl="0" marL="457200" rtl="0" algn="ctr">
              <a:lnSpc>
                <a:spcPct val="90000"/>
              </a:lnSpc>
              <a:spcBef>
                <a:spcPts val="800"/>
              </a:spcBef>
              <a:spcAft>
                <a:spcPts val="0"/>
              </a:spcAft>
              <a:buClr>
                <a:schemeClr val="dk1"/>
              </a:buClr>
              <a:buSzPct val="108108"/>
              <a:buNone/>
            </a:pPr>
            <a:r>
              <a:rPr lang="es-ES"/>
              <a:t>La sintaxis se basa en símbolos, como veremos a continuación. </a:t>
            </a:r>
            <a:endParaRPr/>
          </a:p>
          <a:p>
            <a:pPr indent="-361950" lvl="0" marL="457200" rtl="0" algn="ctr">
              <a:lnSpc>
                <a:spcPct val="90000"/>
              </a:lnSpc>
              <a:spcBef>
                <a:spcPts val="800"/>
              </a:spcBef>
              <a:spcAft>
                <a:spcPts val="0"/>
              </a:spcAft>
              <a:buClr>
                <a:schemeClr val="dk1"/>
              </a:buClr>
              <a:buSzPct val="108108"/>
              <a:buNone/>
            </a:pPr>
            <a:r>
              <a:rPr b="1" lang="es-ES"/>
              <a:t>Cabe destacar que hay que prestar atención a no confundir ‘==’ con ‘=’ porque implican distintas cosas.</a:t>
            </a:r>
            <a:endParaRPr/>
          </a:p>
          <a:p>
            <a:pPr indent="-361950" lvl="0" marL="457200" rtl="0" algn="ctr">
              <a:lnSpc>
                <a:spcPct val="90000"/>
              </a:lnSpc>
              <a:spcBef>
                <a:spcPts val="800"/>
              </a:spcBef>
              <a:spcAft>
                <a:spcPts val="0"/>
              </a:spcAft>
              <a:buClr>
                <a:schemeClr val="dk1"/>
              </a:buClr>
              <a:buSzPct val="108108"/>
              <a:buNone/>
            </a:pPr>
            <a:br>
              <a:rPr lang="es-ES"/>
            </a:br>
            <a:endParaRPr/>
          </a:p>
        </p:txBody>
      </p:sp>
      <p:pic>
        <p:nvPicPr>
          <p:cNvPr descr="https://lh4.googleusercontent.com/N0tnYLK9F8U7jpRGx2Efe8Is6Mw45UTrD-aYvaRcXf2GztQTWLIQaN87Gh_Xxl1Jd02W17NlqDM1c8fp1QTXEogCX9P1K2KQL2DDN6SH48lF7Z_yHwzow-7NedgMUhmxcfXLRbbUD0_fKny8ojSCk2uHWg=s2048" id="387" name="Google Shape;387;p22"/>
          <p:cNvPicPr preferRelativeResize="0"/>
          <p:nvPr/>
        </p:nvPicPr>
        <p:blipFill rotWithShape="1">
          <a:blip r:embed="rId3">
            <a:alphaModFix/>
          </a:blip>
          <a:srcRect b="0" l="0" r="0" t="0"/>
          <a:stretch/>
        </p:blipFill>
        <p:spPr>
          <a:xfrm>
            <a:off x="6490473" y="3193621"/>
            <a:ext cx="2795588" cy="157162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p23"/>
          <p:cNvSpPr txBox="1"/>
          <p:nvPr>
            <p:ph type="ctrTitle"/>
          </p:nvPr>
        </p:nvSpPr>
        <p:spPr>
          <a:xfrm>
            <a:off x="1314319" y="548735"/>
            <a:ext cx="6392100" cy="868174"/>
          </a:xfrm>
          <a:prstGeom prst="rect">
            <a:avLst/>
          </a:prstGeom>
          <a:noFill/>
          <a:ln>
            <a:noFill/>
          </a:ln>
        </p:spPr>
        <p:txBody>
          <a:bodyPr anchorCtr="0" anchor="b" bIns="34275" lIns="68575" spcFirstLastPara="1" rIns="68575" wrap="square" tIns="34275">
            <a:normAutofit fontScale="90000"/>
          </a:bodyPr>
          <a:lstStyle/>
          <a:p>
            <a:pPr indent="0" lvl="0" marL="0" rtl="0" algn="ctr">
              <a:lnSpc>
                <a:spcPct val="90000"/>
              </a:lnSpc>
              <a:spcBef>
                <a:spcPts val="0"/>
              </a:spcBef>
              <a:spcAft>
                <a:spcPts val="0"/>
              </a:spcAft>
              <a:buClr>
                <a:srgbClr val="4089D7"/>
              </a:buClr>
              <a:buSzPct val="162698"/>
              <a:buFont typeface="Nunito"/>
              <a:buNone/>
            </a:pPr>
            <a:r>
              <a:rPr lang="es-ES" sz="2800"/>
              <a:t>Operadores De Comparación En JavaScript</a:t>
            </a:r>
            <a:br>
              <a:rPr lang="es-ES" sz="2800"/>
            </a:br>
            <a:endParaRPr sz="2800"/>
          </a:p>
        </p:txBody>
      </p:sp>
      <p:sp>
        <p:nvSpPr>
          <p:cNvPr id="393" name="Google Shape;393;p23"/>
          <p:cNvSpPr txBox="1"/>
          <p:nvPr>
            <p:ph idx="1" type="subTitle"/>
          </p:nvPr>
        </p:nvSpPr>
        <p:spPr>
          <a:xfrm>
            <a:off x="700216" y="1301579"/>
            <a:ext cx="7957752" cy="3031524"/>
          </a:xfrm>
          <a:prstGeom prst="rect">
            <a:avLst/>
          </a:prstGeom>
          <a:noFill/>
          <a:ln>
            <a:noFill/>
          </a:ln>
        </p:spPr>
        <p:txBody>
          <a:bodyPr anchorCtr="0" anchor="t" bIns="34275" lIns="68575" spcFirstLastPara="1" rIns="68575" wrap="square" tIns="34275">
            <a:normAutofit fontScale="85000" lnSpcReduction="10000"/>
          </a:bodyPr>
          <a:lstStyle/>
          <a:p>
            <a:pPr indent="0" lvl="0" marL="95250" rtl="0" algn="ctr">
              <a:lnSpc>
                <a:spcPct val="90000"/>
              </a:lnSpc>
              <a:spcBef>
                <a:spcPts val="800"/>
              </a:spcBef>
              <a:spcAft>
                <a:spcPts val="0"/>
              </a:spcAft>
              <a:buSzPct val="117647"/>
              <a:buNone/>
            </a:pPr>
            <a:r>
              <a:rPr lang="es-ES"/>
              <a:t>Para poder declarar una sentencia condicional necesitamos operadores que establezcan la relación entre ambas condiciones.</a:t>
            </a:r>
            <a:endParaRPr/>
          </a:p>
          <a:p>
            <a:pPr indent="-361950" lvl="0" marL="457200" rtl="0" algn="l">
              <a:lnSpc>
                <a:spcPct val="90000"/>
              </a:lnSpc>
              <a:spcBef>
                <a:spcPts val="800"/>
              </a:spcBef>
              <a:spcAft>
                <a:spcPts val="0"/>
              </a:spcAft>
              <a:buSzPct val="117647"/>
              <a:buFont typeface="Arial"/>
              <a:buChar char="•"/>
            </a:pPr>
            <a:r>
              <a:rPr b="1" lang="es-ES"/>
              <a:t>... &lt; ...</a:t>
            </a:r>
            <a:r>
              <a:rPr lang="es-ES"/>
              <a:t> : Indica que la condición de la izquierda es </a:t>
            </a:r>
            <a:r>
              <a:rPr b="1" lang="es-ES"/>
              <a:t>menor</a:t>
            </a:r>
            <a:r>
              <a:rPr lang="es-ES"/>
              <a:t> que la de la derecha.</a:t>
            </a:r>
            <a:endParaRPr/>
          </a:p>
          <a:p>
            <a:pPr indent="-361950" lvl="0" marL="457200" rtl="0" algn="l">
              <a:lnSpc>
                <a:spcPct val="90000"/>
              </a:lnSpc>
              <a:spcBef>
                <a:spcPts val="800"/>
              </a:spcBef>
              <a:spcAft>
                <a:spcPts val="0"/>
              </a:spcAft>
              <a:buSzPct val="117647"/>
              <a:buFont typeface="Arial"/>
              <a:buChar char="•"/>
            </a:pPr>
            <a:r>
              <a:rPr b="1" lang="es-ES"/>
              <a:t>... &gt; ...</a:t>
            </a:r>
            <a:r>
              <a:rPr lang="es-ES"/>
              <a:t> : Indica que la condición de la izquierda es </a:t>
            </a:r>
            <a:r>
              <a:rPr b="1" lang="es-ES"/>
              <a:t>mayor</a:t>
            </a:r>
            <a:r>
              <a:rPr lang="es-ES"/>
              <a:t> que la de la derecha.</a:t>
            </a:r>
            <a:endParaRPr/>
          </a:p>
          <a:p>
            <a:pPr indent="-361950" lvl="0" marL="457200" rtl="0" algn="l">
              <a:lnSpc>
                <a:spcPct val="90000"/>
              </a:lnSpc>
              <a:spcBef>
                <a:spcPts val="800"/>
              </a:spcBef>
              <a:spcAft>
                <a:spcPts val="0"/>
              </a:spcAft>
              <a:buSzPct val="117647"/>
              <a:buFont typeface="Arial"/>
              <a:buChar char="•"/>
            </a:pPr>
            <a:r>
              <a:rPr b="1" lang="es-ES"/>
              <a:t>... &gt;= ...</a:t>
            </a:r>
            <a:r>
              <a:rPr lang="es-ES"/>
              <a:t> : Indica que la condición de la izquierda es </a:t>
            </a:r>
            <a:r>
              <a:rPr b="1" lang="es-ES"/>
              <a:t>mayor o igual</a:t>
            </a:r>
            <a:r>
              <a:rPr lang="es-ES"/>
              <a:t> que la de la derecha.</a:t>
            </a:r>
            <a:endParaRPr/>
          </a:p>
          <a:p>
            <a:pPr indent="-361950" lvl="0" marL="457200" rtl="0" algn="l">
              <a:lnSpc>
                <a:spcPct val="90000"/>
              </a:lnSpc>
              <a:spcBef>
                <a:spcPts val="800"/>
              </a:spcBef>
              <a:spcAft>
                <a:spcPts val="0"/>
              </a:spcAft>
              <a:buSzPct val="117647"/>
              <a:buFont typeface="Arial"/>
              <a:buChar char="•"/>
            </a:pPr>
            <a:r>
              <a:rPr b="1" lang="es-ES"/>
              <a:t>... &lt;= ...</a:t>
            </a:r>
            <a:r>
              <a:rPr lang="es-ES"/>
              <a:t> : Indica que la condición de la izquierda es </a:t>
            </a:r>
            <a:r>
              <a:rPr b="1" lang="es-ES"/>
              <a:t>menor o igual</a:t>
            </a:r>
            <a:r>
              <a:rPr lang="es-ES"/>
              <a:t> que la de la derecha.</a:t>
            </a:r>
            <a:endParaRPr/>
          </a:p>
          <a:p>
            <a:pPr indent="-361950" lvl="0" marL="457200" rtl="0" algn="l">
              <a:lnSpc>
                <a:spcPct val="90000"/>
              </a:lnSpc>
              <a:spcBef>
                <a:spcPts val="800"/>
              </a:spcBef>
              <a:spcAft>
                <a:spcPts val="0"/>
              </a:spcAft>
              <a:buSzPct val="117647"/>
              <a:buFont typeface="Arial"/>
              <a:buChar char="•"/>
            </a:pPr>
            <a:r>
              <a:rPr b="1" lang="es-ES"/>
              <a:t>... == ...</a:t>
            </a:r>
            <a:r>
              <a:rPr lang="es-ES"/>
              <a:t>: Hace una </a:t>
            </a:r>
            <a:r>
              <a:rPr b="1" lang="es-ES"/>
              <a:t>comparación blanda</a:t>
            </a:r>
            <a:r>
              <a:rPr lang="es-ES"/>
              <a:t> entre dos valores. Es decir, JavaScript hace una </a:t>
            </a:r>
            <a:r>
              <a:rPr b="1" lang="es-ES"/>
              <a:t>coerción de datos</a:t>
            </a:r>
            <a:r>
              <a:rPr lang="es-ES"/>
              <a:t>, para que ambos sean del mismo tipo y pueda compararlos.</a:t>
            </a:r>
            <a:endParaRPr/>
          </a:p>
          <a:p>
            <a:pPr indent="-361950" lvl="0" marL="457200" rtl="0" algn="l">
              <a:lnSpc>
                <a:spcPct val="90000"/>
              </a:lnSpc>
              <a:spcBef>
                <a:spcPts val="800"/>
              </a:spcBef>
              <a:spcAft>
                <a:spcPts val="0"/>
              </a:spcAft>
              <a:buSzPct val="117647"/>
              <a:buFont typeface="Arial"/>
              <a:buChar char="•"/>
            </a:pPr>
            <a:r>
              <a:rPr b="1" lang="es-ES"/>
              <a:t>...===...</a:t>
            </a:r>
            <a:r>
              <a:rPr lang="es-ES"/>
              <a:t> : Indica que la condición de la izquierda tiene una </a:t>
            </a:r>
            <a:r>
              <a:rPr b="1" lang="es-ES"/>
              <a:t>igualdad estricta</a:t>
            </a:r>
            <a:r>
              <a:rPr lang="es-ES"/>
              <a:t> respecto a la de la derecha. Es decir, evalúa que el contenido y el tipo de dato sea el mismo. Al usar este comparador evitarás </a:t>
            </a:r>
            <a:r>
              <a:rPr i="1" lang="es-ES"/>
              <a:t>bugs</a:t>
            </a:r>
            <a:r>
              <a:rPr lang="es-ES"/>
              <a:t> a futuro.</a:t>
            </a:r>
            <a:endParaRPr/>
          </a:p>
          <a:p>
            <a:pPr indent="0" lvl="0" marL="95250" rtl="0" algn="ctr">
              <a:lnSpc>
                <a:spcPct val="90000"/>
              </a:lnSpc>
              <a:spcBef>
                <a:spcPts val="800"/>
              </a:spcBef>
              <a:spcAft>
                <a:spcPts val="0"/>
              </a:spcAft>
              <a:buSzPct val="117647"/>
              <a:buNone/>
            </a:pPr>
            <a:r>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g211a5a7bb2d_0_56"/>
          <p:cNvSpPr txBox="1"/>
          <p:nvPr>
            <p:ph type="ctrTitle"/>
          </p:nvPr>
        </p:nvSpPr>
        <p:spPr>
          <a:xfrm>
            <a:off x="884650" y="133873"/>
            <a:ext cx="6858000" cy="831000"/>
          </a:xfrm>
          <a:prstGeom prst="rect">
            <a:avLst/>
          </a:prstGeom>
        </p:spPr>
        <p:txBody>
          <a:bodyPr anchorCtr="0" anchor="b" bIns="34275" lIns="68575" spcFirstLastPara="1" rIns="68575" wrap="square" tIns="34275">
            <a:normAutofit/>
          </a:bodyPr>
          <a:lstStyle/>
          <a:p>
            <a:pPr indent="0" lvl="0" marL="0" rtl="0" algn="ctr">
              <a:spcBef>
                <a:spcPts val="0"/>
              </a:spcBef>
              <a:spcAft>
                <a:spcPts val="0"/>
              </a:spcAft>
              <a:buNone/>
            </a:pPr>
            <a:r>
              <a:rPr lang="es-ES"/>
              <a:t>Operadores Aritméticos</a:t>
            </a:r>
            <a:endParaRPr/>
          </a:p>
        </p:txBody>
      </p:sp>
      <p:sp>
        <p:nvSpPr>
          <p:cNvPr id="399" name="Google Shape;399;g211a5a7bb2d_0_56"/>
          <p:cNvSpPr txBox="1"/>
          <p:nvPr>
            <p:ph idx="1" type="subTitle"/>
          </p:nvPr>
        </p:nvSpPr>
        <p:spPr>
          <a:xfrm>
            <a:off x="1143000" y="2701529"/>
            <a:ext cx="6858000" cy="1241700"/>
          </a:xfrm>
          <a:prstGeom prst="rect">
            <a:avLst/>
          </a:prstGeom>
        </p:spPr>
        <p:txBody>
          <a:bodyPr anchorCtr="0" anchor="t" bIns="34275" lIns="68575" spcFirstLastPara="1" rIns="68575" wrap="square" tIns="34275">
            <a:normAutofit/>
          </a:bodyPr>
          <a:lstStyle/>
          <a:p>
            <a:pPr indent="0" lvl="0" marL="0" rtl="0" algn="ctr">
              <a:spcBef>
                <a:spcPts val="800"/>
              </a:spcBef>
              <a:spcAft>
                <a:spcPts val="0"/>
              </a:spcAft>
              <a:buNone/>
            </a:pPr>
            <a:r>
              <a:t/>
            </a:r>
            <a:endParaRPr/>
          </a:p>
        </p:txBody>
      </p:sp>
      <p:pic>
        <p:nvPicPr>
          <p:cNvPr id="400" name="Google Shape;400;g211a5a7bb2d_0_56"/>
          <p:cNvPicPr preferRelativeResize="0"/>
          <p:nvPr/>
        </p:nvPicPr>
        <p:blipFill>
          <a:blip r:embed="rId3">
            <a:alphaModFix/>
          </a:blip>
          <a:stretch>
            <a:fillRect/>
          </a:stretch>
        </p:blipFill>
        <p:spPr>
          <a:xfrm>
            <a:off x="2681150" y="964875"/>
            <a:ext cx="4063502" cy="417862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sp>
        <p:nvSpPr>
          <p:cNvPr id="405" name="Google Shape;405;g211a5a7bb2d_0_63"/>
          <p:cNvSpPr txBox="1"/>
          <p:nvPr>
            <p:ph type="ctrTitle"/>
          </p:nvPr>
        </p:nvSpPr>
        <p:spPr>
          <a:xfrm>
            <a:off x="1013825" y="392223"/>
            <a:ext cx="6858000" cy="561000"/>
          </a:xfrm>
          <a:prstGeom prst="rect">
            <a:avLst/>
          </a:prstGeom>
        </p:spPr>
        <p:txBody>
          <a:bodyPr anchorCtr="0" anchor="b" bIns="34275" lIns="68575" spcFirstLastPara="1" rIns="68575" wrap="square" tIns="34275">
            <a:normAutofit fontScale="90000"/>
          </a:bodyPr>
          <a:lstStyle/>
          <a:p>
            <a:pPr indent="0" lvl="0" marL="0" rtl="0" algn="ctr">
              <a:spcBef>
                <a:spcPts val="0"/>
              </a:spcBef>
              <a:spcAft>
                <a:spcPts val="0"/>
              </a:spcAft>
              <a:buNone/>
            </a:pPr>
            <a:r>
              <a:rPr lang="es-ES"/>
              <a:t>Operadores de Asignación</a:t>
            </a:r>
            <a:endParaRPr/>
          </a:p>
        </p:txBody>
      </p:sp>
      <p:sp>
        <p:nvSpPr>
          <p:cNvPr id="406" name="Google Shape;406;g211a5a7bb2d_0_63"/>
          <p:cNvSpPr txBox="1"/>
          <p:nvPr>
            <p:ph idx="1" type="subTitle"/>
          </p:nvPr>
        </p:nvSpPr>
        <p:spPr>
          <a:xfrm>
            <a:off x="1143000" y="1225970"/>
            <a:ext cx="6858000" cy="2717400"/>
          </a:xfrm>
          <a:prstGeom prst="rect">
            <a:avLst/>
          </a:prstGeom>
        </p:spPr>
        <p:txBody>
          <a:bodyPr anchorCtr="0" anchor="t" bIns="34275" lIns="68575" spcFirstLastPara="1" rIns="68575" wrap="square" tIns="34275">
            <a:normAutofit/>
          </a:bodyPr>
          <a:lstStyle/>
          <a:p>
            <a:pPr indent="0" lvl="0" marL="0" rtl="0" algn="ctr">
              <a:spcBef>
                <a:spcPts val="800"/>
              </a:spcBef>
              <a:spcAft>
                <a:spcPts val="0"/>
              </a:spcAft>
              <a:buNone/>
            </a:pPr>
            <a:r>
              <a:rPr lang="es-ES"/>
              <a:t>Los operadores de asignación se utilizan para asignar valores a las variables.</a:t>
            </a:r>
            <a:endParaRPr/>
          </a:p>
          <a:p>
            <a:pPr indent="0" lvl="0" marL="0" rtl="0" algn="ctr">
              <a:spcBef>
                <a:spcPts val="800"/>
              </a:spcBef>
              <a:spcAft>
                <a:spcPts val="0"/>
              </a:spcAft>
              <a:buNone/>
            </a:pPr>
            <a:r>
              <a:rPr lang="es-ES" sz="1100">
                <a:solidFill>
                  <a:srgbClr val="000000"/>
                </a:solidFill>
                <a:latin typeface="Arial"/>
                <a:ea typeface="Arial"/>
                <a:cs typeface="Arial"/>
                <a:sym typeface="Arial"/>
              </a:rPr>
              <a:t>Asignación (</a:t>
            </a:r>
            <a:r>
              <a:rPr lang="es-ES" sz="1100">
                <a:solidFill>
                  <a:srgbClr val="188038"/>
                </a:solidFill>
                <a:latin typeface="Roboto Mono"/>
                <a:ea typeface="Roboto Mono"/>
                <a:cs typeface="Roboto Mono"/>
                <a:sym typeface="Roboto Mono"/>
              </a:rPr>
              <a:t>=</a:t>
            </a:r>
            <a:r>
              <a:rPr lang="es-ES" sz="1100">
                <a:solidFill>
                  <a:srgbClr val="000000"/>
                </a:solidFill>
                <a:latin typeface="Arial"/>
                <a:ea typeface="Arial"/>
                <a:cs typeface="Arial"/>
                <a:sym typeface="Arial"/>
              </a:rPr>
              <a:t>)</a:t>
            </a:r>
            <a:endParaRPr sz="1100">
              <a:solidFill>
                <a:srgbClr val="000000"/>
              </a:solidFill>
              <a:latin typeface="Arial"/>
              <a:ea typeface="Arial"/>
              <a:cs typeface="Arial"/>
              <a:sym typeface="Arial"/>
            </a:endParaRPr>
          </a:p>
          <a:p>
            <a:pPr indent="0" lvl="0" marL="0" rtl="0" algn="ctr">
              <a:spcBef>
                <a:spcPts val="800"/>
              </a:spcBef>
              <a:spcAft>
                <a:spcPts val="0"/>
              </a:spcAft>
              <a:buNone/>
            </a:pPr>
            <a:r>
              <a:rPr lang="es-ES" sz="1100">
                <a:solidFill>
                  <a:srgbClr val="000000"/>
                </a:solidFill>
                <a:latin typeface="Arial"/>
                <a:ea typeface="Arial"/>
                <a:cs typeface="Arial"/>
                <a:sym typeface="Arial"/>
              </a:rPr>
              <a:t>Asignación de suma (</a:t>
            </a:r>
            <a:r>
              <a:rPr lang="es-ES" sz="1100">
                <a:solidFill>
                  <a:srgbClr val="188038"/>
                </a:solidFill>
                <a:latin typeface="Roboto Mono"/>
                <a:ea typeface="Roboto Mono"/>
                <a:cs typeface="Roboto Mono"/>
                <a:sym typeface="Roboto Mono"/>
              </a:rPr>
              <a:t>+=</a:t>
            </a:r>
            <a:r>
              <a:rPr lang="es-ES" sz="1100">
                <a:solidFill>
                  <a:srgbClr val="000000"/>
                </a:solidFill>
                <a:latin typeface="Arial"/>
                <a:ea typeface="Arial"/>
                <a:cs typeface="Arial"/>
                <a:sym typeface="Arial"/>
              </a:rPr>
              <a:t>)</a:t>
            </a:r>
            <a:endParaRPr sz="1100">
              <a:solidFill>
                <a:srgbClr val="000000"/>
              </a:solidFill>
              <a:latin typeface="Arial"/>
              <a:ea typeface="Arial"/>
              <a:cs typeface="Arial"/>
              <a:sym typeface="Arial"/>
            </a:endParaRPr>
          </a:p>
          <a:p>
            <a:pPr indent="0" lvl="0" marL="0" rtl="0" algn="ctr">
              <a:spcBef>
                <a:spcPts val="800"/>
              </a:spcBef>
              <a:spcAft>
                <a:spcPts val="0"/>
              </a:spcAft>
              <a:buNone/>
            </a:pPr>
            <a:r>
              <a:rPr lang="es-ES" sz="1100">
                <a:solidFill>
                  <a:srgbClr val="000000"/>
                </a:solidFill>
                <a:latin typeface="Arial"/>
                <a:ea typeface="Arial"/>
                <a:cs typeface="Arial"/>
                <a:sym typeface="Arial"/>
              </a:rPr>
              <a:t>Asignación de resta (</a:t>
            </a:r>
            <a:r>
              <a:rPr lang="es-ES" sz="1100">
                <a:solidFill>
                  <a:srgbClr val="188038"/>
                </a:solidFill>
                <a:latin typeface="Roboto Mono"/>
                <a:ea typeface="Roboto Mono"/>
                <a:cs typeface="Roboto Mono"/>
                <a:sym typeface="Roboto Mono"/>
              </a:rPr>
              <a:t>-=</a:t>
            </a:r>
            <a:r>
              <a:rPr lang="es-ES" sz="1100">
                <a:solidFill>
                  <a:srgbClr val="000000"/>
                </a:solidFill>
                <a:latin typeface="Arial"/>
                <a:ea typeface="Arial"/>
                <a:cs typeface="Arial"/>
                <a:sym typeface="Arial"/>
              </a:rPr>
              <a:t>)</a:t>
            </a:r>
            <a:endParaRPr sz="1100">
              <a:solidFill>
                <a:srgbClr val="000000"/>
              </a:solidFill>
              <a:latin typeface="Arial"/>
              <a:ea typeface="Arial"/>
              <a:cs typeface="Arial"/>
              <a:sym typeface="Arial"/>
            </a:endParaRPr>
          </a:p>
          <a:p>
            <a:pPr indent="0" lvl="0" marL="0" rtl="0" algn="ctr">
              <a:spcBef>
                <a:spcPts val="800"/>
              </a:spcBef>
              <a:spcAft>
                <a:spcPts val="0"/>
              </a:spcAft>
              <a:buNone/>
            </a:pPr>
            <a:r>
              <a:rPr lang="es-ES" sz="1100">
                <a:solidFill>
                  <a:srgbClr val="000000"/>
                </a:solidFill>
                <a:latin typeface="Arial"/>
                <a:ea typeface="Arial"/>
                <a:cs typeface="Arial"/>
                <a:sym typeface="Arial"/>
              </a:rPr>
              <a:t>Asignación de multiplicación (</a:t>
            </a:r>
            <a:r>
              <a:rPr lang="es-ES" sz="1100">
                <a:solidFill>
                  <a:srgbClr val="188038"/>
                </a:solidFill>
                <a:latin typeface="Roboto Mono"/>
                <a:ea typeface="Roboto Mono"/>
                <a:cs typeface="Roboto Mono"/>
                <a:sym typeface="Roboto Mono"/>
              </a:rPr>
              <a:t>*=</a:t>
            </a:r>
            <a:r>
              <a:rPr lang="es-ES" sz="1100">
                <a:solidFill>
                  <a:srgbClr val="000000"/>
                </a:solidFill>
                <a:latin typeface="Arial"/>
                <a:ea typeface="Arial"/>
                <a:cs typeface="Arial"/>
                <a:sym typeface="Arial"/>
              </a:rPr>
              <a:t>)</a:t>
            </a:r>
            <a:endParaRPr sz="1100">
              <a:solidFill>
                <a:srgbClr val="000000"/>
              </a:solidFill>
              <a:latin typeface="Arial"/>
              <a:ea typeface="Arial"/>
              <a:cs typeface="Arial"/>
              <a:sym typeface="Arial"/>
            </a:endParaRPr>
          </a:p>
          <a:p>
            <a:pPr indent="0" lvl="0" marL="0" rtl="0" algn="ctr">
              <a:spcBef>
                <a:spcPts val="800"/>
              </a:spcBef>
              <a:spcAft>
                <a:spcPts val="0"/>
              </a:spcAft>
              <a:buNone/>
            </a:pPr>
            <a:r>
              <a:rPr lang="es-ES" sz="1100">
                <a:solidFill>
                  <a:srgbClr val="000000"/>
                </a:solidFill>
                <a:latin typeface="Arial"/>
                <a:ea typeface="Arial"/>
                <a:cs typeface="Arial"/>
                <a:sym typeface="Arial"/>
              </a:rPr>
              <a:t>Asignación de división (</a:t>
            </a:r>
            <a:r>
              <a:rPr lang="es-ES" sz="1100">
                <a:solidFill>
                  <a:srgbClr val="188038"/>
                </a:solidFill>
                <a:latin typeface="Roboto Mono"/>
                <a:ea typeface="Roboto Mono"/>
                <a:cs typeface="Roboto Mono"/>
                <a:sym typeface="Roboto Mono"/>
              </a:rPr>
              <a:t>/=</a:t>
            </a:r>
            <a:r>
              <a:rPr lang="es-ES" sz="1100">
                <a:solidFill>
                  <a:srgbClr val="000000"/>
                </a:solidFill>
                <a:latin typeface="Arial"/>
                <a:ea typeface="Arial"/>
                <a:cs typeface="Arial"/>
                <a:sym typeface="Arial"/>
              </a:rPr>
              <a:t>)</a:t>
            </a:r>
            <a:endParaRPr sz="1100">
              <a:solidFill>
                <a:srgbClr val="000000"/>
              </a:solidFill>
              <a:latin typeface="Arial"/>
              <a:ea typeface="Arial"/>
              <a:cs typeface="Arial"/>
              <a:sym typeface="Arial"/>
            </a:endParaRPr>
          </a:p>
          <a:p>
            <a:pPr indent="0" lvl="0" marL="0" rtl="0" algn="ctr">
              <a:spcBef>
                <a:spcPts val="800"/>
              </a:spcBef>
              <a:spcAft>
                <a:spcPts val="0"/>
              </a:spcAft>
              <a:buNone/>
            </a:pPr>
            <a:r>
              <a:rPr lang="es-ES" sz="1100">
                <a:solidFill>
                  <a:srgbClr val="000000"/>
                </a:solidFill>
                <a:latin typeface="Arial"/>
                <a:ea typeface="Arial"/>
                <a:cs typeface="Arial"/>
                <a:sym typeface="Arial"/>
              </a:rPr>
              <a:t>Asignación de módulo (</a:t>
            </a:r>
            <a:r>
              <a:rPr lang="es-ES" sz="1100">
                <a:solidFill>
                  <a:srgbClr val="188038"/>
                </a:solidFill>
                <a:latin typeface="Roboto Mono"/>
                <a:ea typeface="Roboto Mono"/>
                <a:cs typeface="Roboto Mono"/>
                <a:sym typeface="Roboto Mono"/>
              </a:rPr>
              <a:t>%=</a:t>
            </a:r>
            <a:r>
              <a:rPr lang="es-ES" sz="1100">
                <a:solidFill>
                  <a:srgbClr val="000000"/>
                </a:solidFill>
                <a:latin typeface="Arial"/>
                <a:ea typeface="Arial"/>
                <a:cs typeface="Arial"/>
                <a:sym typeface="Arial"/>
              </a:rPr>
              <a:t>)</a:t>
            </a:r>
            <a:endParaRPr sz="1100">
              <a:solidFill>
                <a:srgbClr val="000000"/>
              </a:solidFill>
              <a:latin typeface="Arial"/>
              <a:ea typeface="Arial"/>
              <a:cs typeface="Arial"/>
              <a:sym typeface="Arial"/>
            </a:endParaRPr>
          </a:p>
          <a:p>
            <a:pPr indent="0" lvl="0" marL="0" rtl="0" algn="ctr">
              <a:spcBef>
                <a:spcPts val="800"/>
              </a:spcBef>
              <a:spcAft>
                <a:spcPts val="0"/>
              </a:spcAft>
              <a:buNone/>
            </a:pPr>
            <a:r>
              <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sp>
        <p:nvSpPr>
          <p:cNvPr id="411" name="Google Shape;411;g211a5a7bb2d_0_71"/>
          <p:cNvSpPr txBox="1"/>
          <p:nvPr>
            <p:ph type="ctrTitle"/>
          </p:nvPr>
        </p:nvSpPr>
        <p:spPr>
          <a:xfrm>
            <a:off x="1143000" y="841772"/>
            <a:ext cx="6858000" cy="1790700"/>
          </a:xfrm>
          <a:prstGeom prst="rect">
            <a:avLst/>
          </a:prstGeom>
        </p:spPr>
        <p:txBody>
          <a:bodyPr anchorCtr="0" anchor="b" bIns="34275" lIns="68575" spcFirstLastPara="1" rIns="68575" wrap="square" tIns="34275">
            <a:normAutofit/>
          </a:bodyPr>
          <a:lstStyle/>
          <a:p>
            <a:pPr indent="0" lvl="0" marL="0" rtl="0" algn="ctr">
              <a:spcBef>
                <a:spcPts val="0"/>
              </a:spcBef>
              <a:spcAft>
                <a:spcPts val="0"/>
              </a:spcAft>
              <a:buNone/>
            </a:pPr>
            <a:r>
              <a:t/>
            </a:r>
            <a:endParaRPr/>
          </a:p>
        </p:txBody>
      </p:sp>
      <p:sp>
        <p:nvSpPr>
          <p:cNvPr id="412" name="Google Shape;412;g211a5a7bb2d_0_71"/>
          <p:cNvSpPr txBox="1"/>
          <p:nvPr>
            <p:ph idx="1" type="subTitle"/>
          </p:nvPr>
        </p:nvSpPr>
        <p:spPr>
          <a:xfrm>
            <a:off x="1143000" y="2701529"/>
            <a:ext cx="6858000" cy="1241700"/>
          </a:xfrm>
          <a:prstGeom prst="rect">
            <a:avLst/>
          </a:prstGeom>
        </p:spPr>
        <p:txBody>
          <a:bodyPr anchorCtr="0" anchor="t" bIns="34275" lIns="68575" spcFirstLastPara="1" rIns="68575" wrap="square" tIns="34275">
            <a:normAutofit/>
          </a:bodyPr>
          <a:lstStyle/>
          <a:p>
            <a:pPr indent="0" lvl="0" marL="0" rtl="0" algn="ctr">
              <a:spcBef>
                <a:spcPts val="800"/>
              </a:spcBef>
              <a:spcAft>
                <a:spcPts val="0"/>
              </a:spcAft>
              <a:buNone/>
            </a:pPr>
            <a:r>
              <a:t/>
            </a:r>
            <a:endParaRPr/>
          </a:p>
        </p:txBody>
      </p:sp>
      <p:pic>
        <p:nvPicPr>
          <p:cNvPr id="413" name="Google Shape;413;g211a5a7bb2d_0_71"/>
          <p:cNvPicPr preferRelativeResize="0"/>
          <p:nvPr/>
        </p:nvPicPr>
        <p:blipFill>
          <a:blip r:embed="rId3">
            <a:alphaModFix/>
          </a:blip>
          <a:stretch>
            <a:fillRect/>
          </a:stretch>
        </p:blipFill>
        <p:spPr>
          <a:xfrm>
            <a:off x="1793382" y="0"/>
            <a:ext cx="5557237" cy="51435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sp>
        <p:nvSpPr>
          <p:cNvPr id="418" name="Google Shape;418;g211a5a7bb2d_0_77"/>
          <p:cNvSpPr txBox="1"/>
          <p:nvPr>
            <p:ph type="ctrTitle"/>
          </p:nvPr>
        </p:nvSpPr>
        <p:spPr>
          <a:xfrm>
            <a:off x="1143000" y="169099"/>
            <a:ext cx="6858000" cy="948600"/>
          </a:xfrm>
          <a:prstGeom prst="rect">
            <a:avLst/>
          </a:prstGeom>
        </p:spPr>
        <p:txBody>
          <a:bodyPr anchorCtr="0" anchor="b" bIns="34275" lIns="68575" spcFirstLastPara="1" rIns="68575" wrap="square" tIns="34275">
            <a:normAutofit fontScale="90000"/>
          </a:bodyPr>
          <a:lstStyle/>
          <a:p>
            <a:pPr indent="0" lvl="0" marL="0" rtl="0" algn="ctr">
              <a:spcBef>
                <a:spcPts val="0"/>
              </a:spcBef>
              <a:spcAft>
                <a:spcPts val="0"/>
              </a:spcAft>
              <a:buNone/>
            </a:pPr>
            <a:r>
              <a:rPr lang="es-ES"/>
              <a:t>Operadores de Comparación</a:t>
            </a:r>
            <a:endParaRPr/>
          </a:p>
        </p:txBody>
      </p:sp>
      <p:sp>
        <p:nvSpPr>
          <p:cNvPr id="419" name="Google Shape;419;g211a5a7bb2d_0_77"/>
          <p:cNvSpPr txBox="1"/>
          <p:nvPr>
            <p:ph idx="1" type="subTitle"/>
          </p:nvPr>
        </p:nvSpPr>
        <p:spPr>
          <a:xfrm>
            <a:off x="1143000" y="1261220"/>
            <a:ext cx="6858000" cy="2682000"/>
          </a:xfrm>
          <a:prstGeom prst="rect">
            <a:avLst/>
          </a:prstGeom>
        </p:spPr>
        <p:txBody>
          <a:bodyPr anchorCtr="0" anchor="t" bIns="34275" lIns="68575" spcFirstLastPara="1" rIns="68575" wrap="square" tIns="34275">
            <a:normAutofit/>
          </a:bodyPr>
          <a:lstStyle/>
          <a:p>
            <a:pPr indent="0" lvl="0" marL="0" rtl="0" algn="ctr">
              <a:spcBef>
                <a:spcPts val="800"/>
              </a:spcBef>
              <a:spcAft>
                <a:spcPts val="0"/>
              </a:spcAft>
              <a:buNone/>
            </a:pPr>
            <a:r>
              <a:rPr lang="es-ES" sz="1100">
                <a:solidFill>
                  <a:srgbClr val="000000"/>
                </a:solidFill>
                <a:latin typeface="Arial"/>
                <a:ea typeface="Arial"/>
                <a:cs typeface="Arial"/>
                <a:sym typeface="Arial"/>
              </a:rPr>
              <a:t>Los operadores de comparación se utilizan para comparar valores y devuelven un valor booleano (</a:t>
            </a:r>
            <a:r>
              <a:rPr lang="es-ES" sz="1100">
                <a:solidFill>
                  <a:srgbClr val="188038"/>
                </a:solidFill>
                <a:latin typeface="Roboto Mono"/>
                <a:ea typeface="Roboto Mono"/>
                <a:cs typeface="Roboto Mono"/>
                <a:sym typeface="Roboto Mono"/>
              </a:rPr>
              <a:t>true</a:t>
            </a:r>
            <a:r>
              <a:rPr lang="es-ES" sz="1100">
                <a:solidFill>
                  <a:srgbClr val="000000"/>
                </a:solidFill>
                <a:latin typeface="Arial"/>
                <a:ea typeface="Arial"/>
                <a:cs typeface="Arial"/>
                <a:sym typeface="Arial"/>
              </a:rPr>
              <a:t> o </a:t>
            </a:r>
            <a:r>
              <a:rPr lang="es-ES" sz="1100">
                <a:solidFill>
                  <a:srgbClr val="188038"/>
                </a:solidFill>
                <a:latin typeface="Roboto Mono"/>
                <a:ea typeface="Roboto Mono"/>
                <a:cs typeface="Roboto Mono"/>
                <a:sym typeface="Roboto Mono"/>
              </a:rPr>
              <a:t>false</a:t>
            </a:r>
            <a:r>
              <a:rPr lang="es-ES" sz="1100">
                <a:solidFill>
                  <a:srgbClr val="000000"/>
                </a:solidFill>
                <a:latin typeface="Arial"/>
                <a:ea typeface="Arial"/>
                <a:cs typeface="Arial"/>
                <a:sym typeface="Arial"/>
              </a:rPr>
              <a:t>).</a:t>
            </a:r>
            <a:endParaRPr sz="1100">
              <a:solidFill>
                <a:srgbClr val="000000"/>
              </a:solidFill>
              <a:latin typeface="Arial"/>
              <a:ea typeface="Arial"/>
              <a:cs typeface="Arial"/>
              <a:sym typeface="Arial"/>
            </a:endParaRPr>
          </a:p>
          <a:p>
            <a:pPr indent="0" lvl="0" marL="0" rtl="0" algn="ctr">
              <a:spcBef>
                <a:spcPts val="800"/>
              </a:spcBef>
              <a:spcAft>
                <a:spcPts val="0"/>
              </a:spcAft>
              <a:buNone/>
            </a:pPr>
            <a:r>
              <a:rPr lang="es-ES" sz="1100">
                <a:solidFill>
                  <a:srgbClr val="000000"/>
                </a:solidFill>
                <a:latin typeface="Arial"/>
                <a:ea typeface="Arial"/>
                <a:cs typeface="Arial"/>
                <a:sym typeface="Arial"/>
              </a:rPr>
              <a:t>Igualdad (</a:t>
            </a:r>
            <a:r>
              <a:rPr lang="es-ES" sz="1100">
                <a:solidFill>
                  <a:srgbClr val="188038"/>
                </a:solidFill>
                <a:latin typeface="Roboto Mono"/>
                <a:ea typeface="Roboto Mono"/>
                <a:cs typeface="Roboto Mono"/>
                <a:sym typeface="Roboto Mono"/>
              </a:rPr>
              <a:t>==</a:t>
            </a:r>
            <a:r>
              <a:rPr lang="es-ES" sz="1100">
                <a:solidFill>
                  <a:srgbClr val="000000"/>
                </a:solidFill>
                <a:latin typeface="Arial"/>
                <a:ea typeface="Arial"/>
                <a:cs typeface="Arial"/>
                <a:sym typeface="Arial"/>
              </a:rPr>
              <a:t>)</a:t>
            </a:r>
            <a:endParaRPr sz="1100">
              <a:solidFill>
                <a:srgbClr val="000000"/>
              </a:solidFill>
              <a:latin typeface="Arial"/>
              <a:ea typeface="Arial"/>
              <a:cs typeface="Arial"/>
              <a:sym typeface="Arial"/>
            </a:endParaRPr>
          </a:p>
          <a:p>
            <a:pPr indent="0" lvl="0" marL="0" rtl="0" algn="ctr">
              <a:spcBef>
                <a:spcPts val="800"/>
              </a:spcBef>
              <a:spcAft>
                <a:spcPts val="0"/>
              </a:spcAft>
              <a:buNone/>
            </a:pPr>
            <a:r>
              <a:rPr lang="es-ES" sz="1100">
                <a:solidFill>
                  <a:srgbClr val="000000"/>
                </a:solidFill>
                <a:latin typeface="Arial"/>
                <a:ea typeface="Arial"/>
                <a:cs typeface="Arial"/>
                <a:sym typeface="Arial"/>
              </a:rPr>
              <a:t>Desigualdad (</a:t>
            </a:r>
            <a:r>
              <a:rPr lang="es-ES" sz="1100">
                <a:solidFill>
                  <a:srgbClr val="188038"/>
                </a:solidFill>
                <a:latin typeface="Roboto Mono"/>
                <a:ea typeface="Roboto Mono"/>
                <a:cs typeface="Roboto Mono"/>
                <a:sym typeface="Roboto Mono"/>
              </a:rPr>
              <a:t>!=</a:t>
            </a:r>
            <a:r>
              <a:rPr lang="es-ES" sz="1100">
                <a:solidFill>
                  <a:srgbClr val="000000"/>
                </a:solidFill>
                <a:latin typeface="Arial"/>
                <a:ea typeface="Arial"/>
                <a:cs typeface="Arial"/>
                <a:sym typeface="Arial"/>
              </a:rPr>
              <a:t>)</a:t>
            </a:r>
            <a:endParaRPr sz="1100">
              <a:solidFill>
                <a:srgbClr val="000000"/>
              </a:solidFill>
              <a:latin typeface="Arial"/>
              <a:ea typeface="Arial"/>
              <a:cs typeface="Arial"/>
              <a:sym typeface="Arial"/>
            </a:endParaRPr>
          </a:p>
          <a:p>
            <a:pPr indent="0" lvl="0" marL="0" rtl="0" algn="ctr">
              <a:spcBef>
                <a:spcPts val="800"/>
              </a:spcBef>
              <a:spcAft>
                <a:spcPts val="0"/>
              </a:spcAft>
              <a:buNone/>
            </a:pPr>
            <a:r>
              <a:rPr lang="es-ES" sz="1100">
                <a:solidFill>
                  <a:srgbClr val="000000"/>
                </a:solidFill>
                <a:latin typeface="Arial"/>
                <a:ea typeface="Arial"/>
                <a:cs typeface="Arial"/>
                <a:sym typeface="Arial"/>
              </a:rPr>
              <a:t>Estricta igualdad (</a:t>
            </a:r>
            <a:r>
              <a:rPr lang="es-ES" sz="1100">
                <a:solidFill>
                  <a:srgbClr val="188038"/>
                </a:solidFill>
                <a:latin typeface="Roboto Mono"/>
                <a:ea typeface="Roboto Mono"/>
                <a:cs typeface="Roboto Mono"/>
                <a:sym typeface="Roboto Mono"/>
              </a:rPr>
              <a:t>===</a:t>
            </a:r>
            <a:r>
              <a:rPr lang="es-ES" sz="1100">
                <a:solidFill>
                  <a:srgbClr val="000000"/>
                </a:solidFill>
                <a:latin typeface="Arial"/>
                <a:ea typeface="Arial"/>
                <a:cs typeface="Arial"/>
                <a:sym typeface="Arial"/>
              </a:rPr>
              <a:t>)</a:t>
            </a:r>
            <a:endParaRPr sz="1100">
              <a:solidFill>
                <a:srgbClr val="000000"/>
              </a:solidFill>
              <a:latin typeface="Arial"/>
              <a:ea typeface="Arial"/>
              <a:cs typeface="Arial"/>
              <a:sym typeface="Arial"/>
            </a:endParaRPr>
          </a:p>
          <a:p>
            <a:pPr indent="0" lvl="0" marL="0" rtl="0" algn="ctr">
              <a:spcBef>
                <a:spcPts val="800"/>
              </a:spcBef>
              <a:spcAft>
                <a:spcPts val="0"/>
              </a:spcAft>
              <a:buNone/>
            </a:pPr>
            <a:r>
              <a:rPr lang="es-ES" sz="1100">
                <a:solidFill>
                  <a:srgbClr val="000000"/>
                </a:solidFill>
                <a:latin typeface="Arial"/>
                <a:ea typeface="Arial"/>
                <a:cs typeface="Arial"/>
                <a:sym typeface="Arial"/>
              </a:rPr>
              <a:t>Estricta desigualdad (</a:t>
            </a:r>
            <a:r>
              <a:rPr lang="es-ES" sz="1100">
                <a:solidFill>
                  <a:srgbClr val="188038"/>
                </a:solidFill>
                <a:latin typeface="Roboto Mono"/>
                <a:ea typeface="Roboto Mono"/>
                <a:cs typeface="Roboto Mono"/>
                <a:sym typeface="Roboto Mono"/>
              </a:rPr>
              <a:t>!==</a:t>
            </a:r>
            <a:r>
              <a:rPr lang="es-ES" sz="1100">
                <a:solidFill>
                  <a:srgbClr val="000000"/>
                </a:solidFill>
                <a:latin typeface="Arial"/>
                <a:ea typeface="Arial"/>
                <a:cs typeface="Arial"/>
                <a:sym typeface="Arial"/>
              </a:rPr>
              <a:t>)</a:t>
            </a:r>
            <a:endParaRPr sz="1100">
              <a:solidFill>
                <a:srgbClr val="000000"/>
              </a:solidFill>
              <a:latin typeface="Arial"/>
              <a:ea typeface="Arial"/>
              <a:cs typeface="Arial"/>
              <a:sym typeface="Arial"/>
            </a:endParaRPr>
          </a:p>
          <a:p>
            <a:pPr indent="0" lvl="0" marL="0" rtl="0" algn="ctr">
              <a:spcBef>
                <a:spcPts val="800"/>
              </a:spcBef>
              <a:spcAft>
                <a:spcPts val="0"/>
              </a:spcAft>
              <a:buNone/>
            </a:pPr>
            <a:r>
              <a:rPr lang="es-ES" sz="1100">
                <a:solidFill>
                  <a:srgbClr val="000000"/>
                </a:solidFill>
                <a:latin typeface="Arial"/>
                <a:ea typeface="Arial"/>
                <a:cs typeface="Arial"/>
                <a:sym typeface="Arial"/>
              </a:rPr>
              <a:t>Mayor que (</a:t>
            </a:r>
            <a:r>
              <a:rPr lang="es-ES" sz="1100">
                <a:solidFill>
                  <a:srgbClr val="188038"/>
                </a:solidFill>
                <a:latin typeface="Roboto Mono"/>
                <a:ea typeface="Roboto Mono"/>
                <a:cs typeface="Roboto Mono"/>
                <a:sym typeface="Roboto Mono"/>
              </a:rPr>
              <a:t>&gt;</a:t>
            </a:r>
            <a:r>
              <a:rPr lang="es-ES" sz="1100">
                <a:solidFill>
                  <a:srgbClr val="000000"/>
                </a:solidFill>
                <a:latin typeface="Arial"/>
                <a:ea typeface="Arial"/>
                <a:cs typeface="Arial"/>
                <a:sym typeface="Arial"/>
              </a:rPr>
              <a:t>)</a:t>
            </a:r>
            <a:endParaRPr sz="1100">
              <a:solidFill>
                <a:srgbClr val="000000"/>
              </a:solidFill>
              <a:latin typeface="Arial"/>
              <a:ea typeface="Arial"/>
              <a:cs typeface="Arial"/>
              <a:sym typeface="Arial"/>
            </a:endParaRPr>
          </a:p>
          <a:p>
            <a:pPr indent="0" lvl="0" marL="0" rtl="0" algn="ctr">
              <a:spcBef>
                <a:spcPts val="800"/>
              </a:spcBef>
              <a:spcAft>
                <a:spcPts val="0"/>
              </a:spcAft>
              <a:buNone/>
            </a:pPr>
            <a:r>
              <a:rPr lang="es-ES" sz="1100">
                <a:solidFill>
                  <a:srgbClr val="000000"/>
                </a:solidFill>
                <a:latin typeface="Arial"/>
                <a:ea typeface="Arial"/>
                <a:cs typeface="Arial"/>
                <a:sym typeface="Arial"/>
              </a:rPr>
              <a:t>Menor que (</a:t>
            </a:r>
            <a:r>
              <a:rPr lang="es-ES" sz="1100">
                <a:solidFill>
                  <a:srgbClr val="188038"/>
                </a:solidFill>
                <a:latin typeface="Roboto Mono"/>
                <a:ea typeface="Roboto Mono"/>
                <a:cs typeface="Roboto Mono"/>
                <a:sym typeface="Roboto Mono"/>
              </a:rPr>
              <a:t>&lt;</a:t>
            </a:r>
            <a:r>
              <a:rPr lang="es-ES" sz="1100">
                <a:solidFill>
                  <a:srgbClr val="000000"/>
                </a:solidFill>
                <a:latin typeface="Arial"/>
                <a:ea typeface="Arial"/>
                <a:cs typeface="Arial"/>
                <a:sym typeface="Arial"/>
              </a:rPr>
              <a:t>)</a:t>
            </a:r>
            <a:endParaRPr sz="1100">
              <a:solidFill>
                <a:srgbClr val="000000"/>
              </a:solidFill>
              <a:latin typeface="Arial"/>
              <a:ea typeface="Arial"/>
              <a:cs typeface="Arial"/>
              <a:sym typeface="Arial"/>
            </a:endParaRPr>
          </a:p>
          <a:p>
            <a:pPr indent="0" lvl="0" marL="0" rtl="0" algn="ctr">
              <a:spcBef>
                <a:spcPts val="800"/>
              </a:spcBef>
              <a:spcAft>
                <a:spcPts val="0"/>
              </a:spcAft>
              <a:buNone/>
            </a:pPr>
            <a:r>
              <a:rPr lang="es-ES" sz="1100">
                <a:solidFill>
                  <a:srgbClr val="000000"/>
                </a:solidFill>
                <a:latin typeface="Arial"/>
                <a:ea typeface="Arial"/>
                <a:cs typeface="Arial"/>
                <a:sym typeface="Arial"/>
              </a:rPr>
              <a:t>Mayor o igual que (</a:t>
            </a:r>
            <a:r>
              <a:rPr lang="es-ES" sz="1100">
                <a:solidFill>
                  <a:srgbClr val="188038"/>
                </a:solidFill>
                <a:latin typeface="Roboto Mono"/>
                <a:ea typeface="Roboto Mono"/>
                <a:cs typeface="Roboto Mono"/>
                <a:sym typeface="Roboto Mono"/>
              </a:rPr>
              <a:t>&gt;=</a:t>
            </a:r>
            <a:r>
              <a:rPr lang="es-ES" sz="1100">
                <a:solidFill>
                  <a:srgbClr val="000000"/>
                </a:solidFill>
                <a:latin typeface="Arial"/>
                <a:ea typeface="Arial"/>
                <a:cs typeface="Arial"/>
                <a:sym typeface="Arial"/>
              </a:rPr>
              <a:t>)</a:t>
            </a:r>
            <a:endParaRPr sz="1100">
              <a:solidFill>
                <a:srgbClr val="000000"/>
              </a:solidFill>
              <a:latin typeface="Arial"/>
              <a:ea typeface="Arial"/>
              <a:cs typeface="Arial"/>
              <a:sym typeface="Arial"/>
            </a:endParaRPr>
          </a:p>
          <a:p>
            <a:pPr indent="0" lvl="0" marL="0" rtl="0" algn="ctr">
              <a:spcBef>
                <a:spcPts val="800"/>
              </a:spcBef>
              <a:spcAft>
                <a:spcPts val="0"/>
              </a:spcAft>
              <a:buNone/>
            </a:pPr>
            <a:r>
              <a:rPr lang="es-ES" sz="1100">
                <a:solidFill>
                  <a:srgbClr val="000000"/>
                </a:solidFill>
                <a:latin typeface="Arial"/>
                <a:ea typeface="Arial"/>
                <a:cs typeface="Arial"/>
                <a:sym typeface="Arial"/>
              </a:rPr>
              <a:t>Menor o igual que (</a:t>
            </a:r>
            <a:r>
              <a:rPr lang="es-ES" sz="1100">
                <a:solidFill>
                  <a:srgbClr val="188038"/>
                </a:solidFill>
                <a:latin typeface="Roboto Mono"/>
                <a:ea typeface="Roboto Mono"/>
                <a:cs typeface="Roboto Mono"/>
                <a:sym typeface="Roboto Mono"/>
              </a:rPr>
              <a:t>&lt;=</a:t>
            </a:r>
            <a:r>
              <a:rPr lang="es-ES" sz="1100">
                <a:solidFill>
                  <a:srgbClr val="000000"/>
                </a:solidFill>
                <a:latin typeface="Arial"/>
                <a:ea typeface="Arial"/>
                <a:cs typeface="Arial"/>
                <a:sym typeface="Arial"/>
              </a:rPr>
              <a:t>)</a:t>
            </a:r>
            <a:endParaRPr sz="1100">
              <a:solidFill>
                <a:srgbClr val="000000"/>
              </a:solidFill>
              <a:latin typeface="Arial"/>
              <a:ea typeface="Arial"/>
              <a:cs typeface="Arial"/>
              <a:sym typeface="Arial"/>
            </a:endParaRPr>
          </a:p>
          <a:p>
            <a:pPr indent="0" lvl="0" marL="0" rtl="0" algn="ctr">
              <a:spcBef>
                <a:spcPts val="800"/>
              </a:spcBef>
              <a:spcAft>
                <a:spcPts val="0"/>
              </a:spcAft>
              <a:buNone/>
            </a:pPr>
            <a:r>
              <a:t/>
            </a:r>
            <a:endParaRPr sz="1100">
              <a:solidFill>
                <a:srgbClr val="000000"/>
              </a:solidFill>
              <a:latin typeface="Arial"/>
              <a:ea typeface="Arial"/>
              <a:cs typeface="Arial"/>
              <a:sym typeface="Aria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sp>
        <p:nvSpPr>
          <p:cNvPr id="424" name="Google Shape;424;g211a5a7bb2d_0_86"/>
          <p:cNvSpPr txBox="1"/>
          <p:nvPr>
            <p:ph type="ctrTitle"/>
          </p:nvPr>
        </p:nvSpPr>
        <p:spPr>
          <a:xfrm>
            <a:off x="1143000" y="841772"/>
            <a:ext cx="6858000" cy="1790700"/>
          </a:xfrm>
          <a:prstGeom prst="rect">
            <a:avLst/>
          </a:prstGeom>
        </p:spPr>
        <p:txBody>
          <a:bodyPr anchorCtr="0" anchor="b" bIns="34275" lIns="68575" spcFirstLastPara="1" rIns="68575" wrap="square" tIns="34275">
            <a:normAutofit/>
          </a:bodyPr>
          <a:lstStyle/>
          <a:p>
            <a:pPr indent="0" lvl="0" marL="0" rtl="0" algn="ctr">
              <a:spcBef>
                <a:spcPts val="0"/>
              </a:spcBef>
              <a:spcAft>
                <a:spcPts val="0"/>
              </a:spcAft>
              <a:buNone/>
            </a:pPr>
            <a:r>
              <a:t/>
            </a:r>
            <a:endParaRPr/>
          </a:p>
        </p:txBody>
      </p:sp>
      <p:sp>
        <p:nvSpPr>
          <p:cNvPr id="425" name="Google Shape;425;g211a5a7bb2d_0_86"/>
          <p:cNvSpPr txBox="1"/>
          <p:nvPr>
            <p:ph idx="1" type="subTitle"/>
          </p:nvPr>
        </p:nvSpPr>
        <p:spPr>
          <a:xfrm>
            <a:off x="1143000" y="2701529"/>
            <a:ext cx="6858000" cy="1241700"/>
          </a:xfrm>
          <a:prstGeom prst="rect">
            <a:avLst/>
          </a:prstGeom>
        </p:spPr>
        <p:txBody>
          <a:bodyPr anchorCtr="0" anchor="t" bIns="34275" lIns="68575" spcFirstLastPara="1" rIns="68575" wrap="square" tIns="34275">
            <a:normAutofit/>
          </a:bodyPr>
          <a:lstStyle/>
          <a:p>
            <a:pPr indent="0" lvl="0" marL="0" rtl="0" algn="ctr">
              <a:spcBef>
                <a:spcPts val="800"/>
              </a:spcBef>
              <a:spcAft>
                <a:spcPts val="0"/>
              </a:spcAft>
              <a:buNone/>
            </a:pPr>
            <a:r>
              <a:t/>
            </a:r>
            <a:endParaRPr/>
          </a:p>
        </p:txBody>
      </p:sp>
      <p:pic>
        <p:nvPicPr>
          <p:cNvPr id="426" name="Google Shape;426;g211a5a7bb2d_0_86"/>
          <p:cNvPicPr preferRelativeResize="0"/>
          <p:nvPr/>
        </p:nvPicPr>
        <p:blipFill>
          <a:blip r:embed="rId3">
            <a:alphaModFix/>
          </a:blip>
          <a:stretch>
            <a:fillRect/>
          </a:stretch>
        </p:blipFill>
        <p:spPr>
          <a:xfrm>
            <a:off x="2260680" y="0"/>
            <a:ext cx="4622640" cy="51435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sp>
        <p:nvSpPr>
          <p:cNvPr id="431" name="Google Shape;431;g211a5a7bb2d_0_92"/>
          <p:cNvSpPr txBox="1"/>
          <p:nvPr>
            <p:ph type="ctrTitle"/>
          </p:nvPr>
        </p:nvSpPr>
        <p:spPr>
          <a:xfrm>
            <a:off x="1143000" y="169099"/>
            <a:ext cx="6858000" cy="936900"/>
          </a:xfrm>
          <a:prstGeom prst="rect">
            <a:avLst/>
          </a:prstGeom>
        </p:spPr>
        <p:txBody>
          <a:bodyPr anchorCtr="0" anchor="b" bIns="34275" lIns="68575" spcFirstLastPara="1" rIns="68575" wrap="square" tIns="34275">
            <a:normAutofit/>
          </a:bodyPr>
          <a:lstStyle/>
          <a:p>
            <a:pPr indent="0" lvl="0" marL="0" rtl="0" algn="ctr">
              <a:spcBef>
                <a:spcPts val="0"/>
              </a:spcBef>
              <a:spcAft>
                <a:spcPts val="0"/>
              </a:spcAft>
              <a:buNone/>
            </a:pPr>
            <a:r>
              <a:rPr lang="es-ES"/>
              <a:t>Operadores Lógicos</a:t>
            </a:r>
            <a:endParaRPr/>
          </a:p>
        </p:txBody>
      </p:sp>
      <p:sp>
        <p:nvSpPr>
          <p:cNvPr id="432" name="Google Shape;432;g211a5a7bb2d_0_92"/>
          <p:cNvSpPr txBox="1"/>
          <p:nvPr>
            <p:ph idx="1" type="subTitle"/>
          </p:nvPr>
        </p:nvSpPr>
        <p:spPr>
          <a:xfrm>
            <a:off x="1143000" y="1163179"/>
            <a:ext cx="6858000" cy="1241700"/>
          </a:xfrm>
          <a:prstGeom prst="rect">
            <a:avLst/>
          </a:prstGeom>
        </p:spPr>
        <p:txBody>
          <a:bodyPr anchorCtr="0" anchor="t" bIns="34275" lIns="68575" spcFirstLastPara="1" rIns="68575" wrap="square" tIns="34275">
            <a:normAutofit/>
          </a:bodyPr>
          <a:lstStyle/>
          <a:p>
            <a:pPr indent="0" lvl="0" marL="0" rtl="0" algn="ctr">
              <a:spcBef>
                <a:spcPts val="800"/>
              </a:spcBef>
              <a:spcAft>
                <a:spcPts val="0"/>
              </a:spcAft>
              <a:buNone/>
            </a:pPr>
            <a:r>
              <a:rPr lang="es-ES" sz="1100">
                <a:solidFill>
                  <a:srgbClr val="000000"/>
                </a:solidFill>
                <a:latin typeface="Arial"/>
                <a:ea typeface="Arial"/>
                <a:cs typeface="Arial"/>
                <a:sym typeface="Arial"/>
              </a:rPr>
              <a:t>Y lógico (</a:t>
            </a:r>
            <a:r>
              <a:rPr lang="es-ES" sz="1100">
                <a:solidFill>
                  <a:srgbClr val="188038"/>
                </a:solidFill>
                <a:latin typeface="Roboto Mono"/>
                <a:ea typeface="Roboto Mono"/>
                <a:cs typeface="Roboto Mono"/>
                <a:sym typeface="Roboto Mono"/>
              </a:rPr>
              <a:t>&amp;&amp;</a:t>
            </a:r>
            <a:r>
              <a:rPr lang="es-ES" sz="1100">
                <a:solidFill>
                  <a:srgbClr val="000000"/>
                </a:solidFill>
                <a:latin typeface="Arial"/>
                <a:ea typeface="Arial"/>
                <a:cs typeface="Arial"/>
                <a:sym typeface="Arial"/>
              </a:rPr>
              <a:t>)</a:t>
            </a:r>
            <a:endParaRPr sz="1100">
              <a:solidFill>
                <a:srgbClr val="000000"/>
              </a:solidFill>
              <a:latin typeface="Arial"/>
              <a:ea typeface="Arial"/>
              <a:cs typeface="Arial"/>
              <a:sym typeface="Arial"/>
            </a:endParaRPr>
          </a:p>
          <a:p>
            <a:pPr indent="0" lvl="0" marL="0" rtl="0" algn="ctr">
              <a:spcBef>
                <a:spcPts val="800"/>
              </a:spcBef>
              <a:spcAft>
                <a:spcPts val="0"/>
              </a:spcAft>
              <a:buNone/>
            </a:pPr>
            <a:r>
              <a:rPr lang="es-ES" sz="1100">
                <a:solidFill>
                  <a:srgbClr val="000000"/>
                </a:solidFill>
                <a:latin typeface="Arial"/>
                <a:ea typeface="Arial"/>
                <a:cs typeface="Arial"/>
                <a:sym typeface="Arial"/>
              </a:rPr>
              <a:t>O lógico (</a:t>
            </a:r>
            <a:r>
              <a:rPr lang="es-ES" sz="1100">
                <a:solidFill>
                  <a:srgbClr val="188038"/>
                </a:solidFill>
                <a:latin typeface="Roboto Mono"/>
                <a:ea typeface="Roboto Mono"/>
                <a:cs typeface="Roboto Mono"/>
                <a:sym typeface="Roboto Mono"/>
              </a:rPr>
              <a:t>||</a:t>
            </a:r>
            <a:r>
              <a:rPr lang="es-ES" sz="1100">
                <a:solidFill>
                  <a:srgbClr val="000000"/>
                </a:solidFill>
                <a:latin typeface="Arial"/>
                <a:ea typeface="Arial"/>
                <a:cs typeface="Arial"/>
                <a:sym typeface="Arial"/>
              </a:rPr>
              <a:t>)</a:t>
            </a:r>
            <a:endParaRPr sz="1100">
              <a:solidFill>
                <a:srgbClr val="000000"/>
              </a:solidFill>
              <a:latin typeface="Arial"/>
              <a:ea typeface="Arial"/>
              <a:cs typeface="Arial"/>
              <a:sym typeface="Arial"/>
            </a:endParaRPr>
          </a:p>
          <a:p>
            <a:pPr indent="0" lvl="0" marL="0" rtl="0" algn="ctr">
              <a:spcBef>
                <a:spcPts val="800"/>
              </a:spcBef>
              <a:spcAft>
                <a:spcPts val="0"/>
              </a:spcAft>
              <a:buNone/>
            </a:pPr>
            <a:r>
              <a:rPr lang="es-ES" sz="1100">
                <a:solidFill>
                  <a:srgbClr val="000000"/>
                </a:solidFill>
                <a:latin typeface="Arial"/>
                <a:ea typeface="Arial"/>
                <a:cs typeface="Arial"/>
                <a:sym typeface="Arial"/>
              </a:rPr>
              <a:t>No lógico (</a:t>
            </a:r>
            <a:r>
              <a:rPr lang="es-ES" sz="1100">
                <a:solidFill>
                  <a:srgbClr val="188038"/>
                </a:solidFill>
                <a:latin typeface="Roboto Mono"/>
                <a:ea typeface="Roboto Mono"/>
                <a:cs typeface="Roboto Mono"/>
                <a:sym typeface="Roboto Mono"/>
              </a:rPr>
              <a:t>!</a:t>
            </a:r>
            <a:r>
              <a:rPr lang="es-ES" sz="1100">
                <a:solidFill>
                  <a:srgbClr val="000000"/>
                </a:solidFill>
                <a:latin typeface="Arial"/>
                <a:ea typeface="Arial"/>
                <a:cs typeface="Arial"/>
                <a:sym typeface="Arial"/>
              </a:rPr>
              <a:t>)</a:t>
            </a:r>
            <a:endParaRPr sz="1100">
              <a:solidFill>
                <a:srgbClr val="000000"/>
              </a:solidFill>
              <a:latin typeface="Arial"/>
              <a:ea typeface="Arial"/>
              <a:cs typeface="Arial"/>
              <a:sym typeface="Arial"/>
            </a:endParaRPr>
          </a:p>
          <a:p>
            <a:pPr indent="0" lvl="0" marL="0" rtl="0" algn="ctr">
              <a:spcBef>
                <a:spcPts val="800"/>
              </a:spcBef>
              <a:spcAft>
                <a:spcPts val="0"/>
              </a:spcAft>
              <a:buNone/>
            </a:pPr>
            <a:r>
              <a:t/>
            </a:r>
            <a:endParaRPr/>
          </a:p>
        </p:txBody>
      </p:sp>
      <p:pic>
        <p:nvPicPr>
          <p:cNvPr id="433" name="Google Shape;433;g211a5a7bb2d_0_92"/>
          <p:cNvPicPr preferRelativeResize="0"/>
          <p:nvPr/>
        </p:nvPicPr>
        <p:blipFill>
          <a:blip r:embed="rId3">
            <a:alphaModFix/>
          </a:blip>
          <a:stretch>
            <a:fillRect/>
          </a:stretch>
        </p:blipFill>
        <p:spPr>
          <a:xfrm>
            <a:off x="2360125" y="2134529"/>
            <a:ext cx="4518820" cy="2433821"/>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p24"/>
          <p:cNvSpPr txBox="1"/>
          <p:nvPr>
            <p:ph type="ctrTitle"/>
          </p:nvPr>
        </p:nvSpPr>
        <p:spPr>
          <a:xfrm>
            <a:off x="1143000" y="841772"/>
            <a:ext cx="6858000" cy="1790700"/>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Clr>
                <a:srgbClr val="4089D7"/>
              </a:buClr>
              <a:buSzPts val="4100"/>
              <a:buFont typeface="Nunito"/>
              <a:buNone/>
            </a:pPr>
            <a:r>
              <a:t/>
            </a:r>
            <a:endParaRPr/>
          </a:p>
        </p:txBody>
      </p:sp>
      <p:sp>
        <p:nvSpPr>
          <p:cNvPr id="439" name="Google Shape;439;p24"/>
          <p:cNvSpPr txBox="1"/>
          <p:nvPr>
            <p:ph idx="1" type="subTitle"/>
          </p:nvPr>
        </p:nvSpPr>
        <p:spPr>
          <a:xfrm>
            <a:off x="1143000" y="2701529"/>
            <a:ext cx="6858000" cy="1241700"/>
          </a:xfrm>
          <a:prstGeom prst="rect">
            <a:avLst/>
          </a:prstGeom>
          <a:noFill/>
          <a:ln>
            <a:noFill/>
          </a:ln>
        </p:spPr>
        <p:txBody>
          <a:bodyPr anchorCtr="0" anchor="t" bIns="34275" lIns="68575" spcFirstLastPara="1" rIns="68575" wrap="square" tIns="34275">
            <a:normAutofit/>
          </a:bodyPr>
          <a:lstStyle/>
          <a:p>
            <a:pPr indent="-361950" lvl="0" marL="457200" rtl="0" algn="ctr">
              <a:lnSpc>
                <a:spcPct val="90000"/>
              </a:lnSpc>
              <a:spcBef>
                <a:spcPts val="800"/>
              </a:spcBef>
              <a:spcAft>
                <a:spcPts val="0"/>
              </a:spcAft>
              <a:buClr>
                <a:schemeClr val="dk1"/>
              </a:buClr>
              <a:buSzPts val="1800"/>
              <a:buNone/>
            </a:pPr>
            <a:r>
              <a:t/>
            </a:r>
            <a:endParaRPr/>
          </a:p>
        </p:txBody>
      </p:sp>
      <p:pic>
        <p:nvPicPr>
          <p:cNvPr id="440" name="Google Shape;440;p24"/>
          <p:cNvPicPr preferRelativeResize="0"/>
          <p:nvPr/>
        </p:nvPicPr>
        <p:blipFill rotWithShape="1">
          <a:blip r:embed="rId3">
            <a:alphaModFix/>
          </a:blip>
          <a:srcRect b="0" l="0" r="0" t="0"/>
          <a:stretch/>
        </p:blipFill>
        <p:spPr>
          <a:xfrm>
            <a:off x="1276993" y="250869"/>
            <a:ext cx="6614855" cy="4328654"/>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sp>
        <p:nvSpPr>
          <p:cNvPr id="445" name="Google Shape;445;p25"/>
          <p:cNvSpPr txBox="1"/>
          <p:nvPr>
            <p:ph type="ctrTitle"/>
          </p:nvPr>
        </p:nvSpPr>
        <p:spPr>
          <a:xfrm>
            <a:off x="568411" y="339264"/>
            <a:ext cx="7638535" cy="731655"/>
          </a:xfrm>
          <a:prstGeom prst="rect">
            <a:avLst/>
          </a:prstGeom>
          <a:noFill/>
          <a:ln>
            <a:noFill/>
          </a:ln>
        </p:spPr>
        <p:txBody>
          <a:bodyPr anchorCtr="0" anchor="b" bIns="34275" lIns="68575" spcFirstLastPara="1" rIns="68575" wrap="square" tIns="34275">
            <a:normAutofit fontScale="90000"/>
          </a:bodyPr>
          <a:lstStyle/>
          <a:p>
            <a:pPr indent="0" lvl="0" marL="0" rtl="0" algn="ctr">
              <a:lnSpc>
                <a:spcPct val="90000"/>
              </a:lnSpc>
              <a:spcBef>
                <a:spcPts val="0"/>
              </a:spcBef>
              <a:spcAft>
                <a:spcPts val="0"/>
              </a:spcAft>
              <a:buClr>
                <a:srgbClr val="4089D7"/>
              </a:buClr>
              <a:buSzPct val="111111"/>
              <a:buFont typeface="Nunito"/>
              <a:buNone/>
            </a:pPr>
            <a:r>
              <a:rPr lang="es-ES"/>
              <a:t>¿Qué Diferencia Hay Entre = Y ==?</a:t>
            </a:r>
            <a:endParaRPr/>
          </a:p>
        </p:txBody>
      </p:sp>
      <p:sp>
        <p:nvSpPr>
          <p:cNvPr id="446" name="Google Shape;446;p25"/>
          <p:cNvSpPr txBox="1"/>
          <p:nvPr>
            <p:ph idx="1" type="subTitle"/>
          </p:nvPr>
        </p:nvSpPr>
        <p:spPr>
          <a:xfrm>
            <a:off x="214183" y="1209630"/>
            <a:ext cx="8592065" cy="1459429"/>
          </a:xfrm>
          <a:prstGeom prst="rect">
            <a:avLst/>
          </a:prstGeom>
          <a:noFill/>
          <a:ln>
            <a:noFill/>
          </a:ln>
        </p:spPr>
        <p:txBody>
          <a:bodyPr anchorCtr="0" anchor="t" bIns="34275" lIns="68575" spcFirstLastPara="1" rIns="68575" wrap="square" tIns="34275">
            <a:normAutofit/>
          </a:bodyPr>
          <a:lstStyle/>
          <a:p>
            <a:pPr indent="-361950" lvl="0" marL="457200" rtl="0" algn="ctr">
              <a:lnSpc>
                <a:spcPct val="90000"/>
              </a:lnSpc>
              <a:spcBef>
                <a:spcPts val="800"/>
              </a:spcBef>
              <a:spcAft>
                <a:spcPts val="0"/>
              </a:spcAft>
              <a:buClr>
                <a:schemeClr val="dk1"/>
              </a:buClr>
              <a:buSzPts val="1800"/>
              <a:buNone/>
            </a:pPr>
            <a:r>
              <a:rPr lang="es-ES"/>
              <a:t>El </a:t>
            </a:r>
            <a:r>
              <a:rPr b="1" lang="es-ES"/>
              <a:t>=</a:t>
            </a:r>
            <a:r>
              <a:rPr lang="es-ES"/>
              <a:t> asigna un valor. Es decir, es un operador de asignación.</a:t>
            </a:r>
            <a:endParaRPr/>
          </a:p>
          <a:p>
            <a:pPr indent="-361950" lvl="0" marL="457200" rtl="0" algn="ctr">
              <a:lnSpc>
                <a:spcPct val="90000"/>
              </a:lnSpc>
              <a:spcBef>
                <a:spcPts val="800"/>
              </a:spcBef>
              <a:spcAft>
                <a:spcPts val="0"/>
              </a:spcAft>
              <a:buClr>
                <a:schemeClr val="dk1"/>
              </a:buClr>
              <a:buSzPts val="1800"/>
              <a:buNone/>
            </a:pPr>
            <a:r>
              <a:rPr lang="es-ES"/>
              <a:t>Por ejemplo:</a:t>
            </a:r>
            <a:endParaRPr/>
          </a:p>
          <a:p>
            <a:pPr indent="-361950" lvl="0" marL="457200" rtl="0" algn="ctr">
              <a:lnSpc>
                <a:spcPct val="90000"/>
              </a:lnSpc>
              <a:spcBef>
                <a:spcPts val="800"/>
              </a:spcBef>
              <a:spcAft>
                <a:spcPts val="0"/>
              </a:spcAft>
              <a:buClr>
                <a:schemeClr val="dk1"/>
              </a:buClr>
              <a:buSzPts val="1800"/>
              <a:buNone/>
            </a:pPr>
            <a:br>
              <a:rPr lang="es-ES"/>
            </a:br>
            <a:endParaRPr b="1">
              <a:solidFill>
                <a:srgbClr val="2466AD"/>
              </a:solidFill>
            </a:endParaRPr>
          </a:p>
        </p:txBody>
      </p:sp>
      <p:pic>
        <p:nvPicPr>
          <p:cNvPr id="447" name="Google Shape;447;p25"/>
          <p:cNvPicPr preferRelativeResize="0"/>
          <p:nvPr/>
        </p:nvPicPr>
        <p:blipFill rotWithShape="1">
          <a:blip r:embed="rId3">
            <a:alphaModFix/>
          </a:blip>
          <a:srcRect b="0" l="0" r="0" t="0"/>
          <a:stretch/>
        </p:blipFill>
        <p:spPr>
          <a:xfrm>
            <a:off x="3331433" y="1981972"/>
            <a:ext cx="2266950" cy="1047750"/>
          </a:xfrm>
          <a:prstGeom prst="rect">
            <a:avLst/>
          </a:prstGeom>
          <a:noFill/>
          <a:ln>
            <a:noFill/>
          </a:ln>
        </p:spPr>
      </p:pic>
      <p:sp>
        <p:nvSpPr>
          <p:cNvPr id="448" name="Google Shape;448;p25"/>
          <p:cNvSpPr txBox="1"/>
          <p:nvPr/>
        </p:nvSpPr>
        <p:spPr>
          <a:xfrm>
            <a:off x="366582" y="3032509"/>
            <a:ext cx="8592065" cy="1459429"/>
          </a:xfrm>
          <a:prstGeom prst="rect">
            <a:avLst/>
          </a:prstGeom>
          <a:noFill/>
          <a:ln>
            <a:noFill/>
          </a:ln>
        </p:spPr>
        <p:txBody>
          <a:bodyPr anchorCtr="0" anchor="t" bIns="34275" lIns="68575" spcFirstLastPara="1" rIns="68575" wrap="square" tIns="34275">
            <a:normAutofit/>
          </a:bodyPr>
          <a:lstStyle/>
          <a:p>
            <a:pPr indent="-361950" lvl="0" marL="457200" marR="0" rtl="0" algn="ctr">
              <a:lnSpc>
                <a:spcPct val="90000"/>
              </a:lnSpc>
              <a:spcBef>
                <a:spcPts val="800"/>
              </a:spcBef>
              <a:spcAft>
                <a:spcPts val="0"/>
              </a:spcAft>
              <a:buClr>
                <a:schemeClr val="dk1"/>
              </a:buClr>
              <a:buSzPts val="1800"/>
              <a:buFont typeface="Arial"/>
              <a:buNone/>
            </a:pPr>
            <a:r>
              <a:rPr b="0" i="0" lang="es-ES" sz="1800" u="none" cap="none" strike="noStrike">
                <a:solidFill>
                  <a:schemeClr val="dk1"/>
                </a:solidFill>
                <a:latin typeface="Nunito"/>
                <a:ea typeface="Nunito"/>
                <a:cs typeface="Nunito"/>
                <a:sym typeface="Nunito"/>
              </a:rPr>
              <a:t>En cambio, </a:t>
            </a:r>
            <a:r>
              <a:rPr b="1" i="0" lang="es-ES" sz="1800" u="none" cap="none" strike="noStrike">
                <a:solidFill>
                  <a:schemeClr val="dk1"/>
                </a:solidFill>
                <a:latin typeface="Nunito"/>
                <a:ea typeface="Nunito"/>
                <a:cs typeface="Nunito"/>
                <a:sym typeface="Nunito"/>
              </a:rPr>
              <a:t>==</a:t>
            </a:r>
            <a:r>
              <a:rPr b="0" i="0" lang="es-ES" sz="1800" u="none" cap="none" strike="noStrike">
                <a:solidFill>
                  <a:schemeClr val="dk1"/>
                </a:solidFill>
                <a:latin typeface="Nunito"/>
                <a:ea typeface="Nunito"/>
                <a:cs typeface="Nunito"/>
                <a:sym typeface="Nunito"/>
              </a:rPr>
              <a:t> compara que dos valores sean iguales.</a:t>
            </a:r>
            <a:endParaRPr/>
          </a:p>
          <a:p>
            <a:pPr indent="-361950" lvl="0" marL="457200" marR="0" rtl="0" algn="ctr">
              <a:lnSpc>
                <a:spcPct val="90000"/>
              </a:lnSpc>
              <a:spcBef>
                <a:spcPts val="800"/>
              </a:spcBef>
              <a:spcAft>
                <a:spcPts val="0"/>
              </a:spcAft>
              <a:buClr>
                <a:schemeClr val="dk1"/>
              </a:buClr>
              <a:buSzPts val="1800"/>
              <a:buFont typeface="Arial"/>
              <a:buNone/>
            </a:pPr>
            <a:r>
              <a:rPr b="0" i="0" lang="es-ES" sz="1800" u="none" cap="none" strike="noStrike">
                <a:solidFill>
                  <a:schemeClr val="dk1"/>
                </a:solidFill>
                <a:latin typeface="Nunito"/>
                <a:ea typeface="Nunito"/>
                <a:cs typeface="Nunito"/>
                <a:sym typeface="Nunito"/>
              </a:rPr>
              <a:t>Por ejemplo:</a:t>
            </a:r>
            <a:endParaRPr/>
          </a:p>
          <a:p>
            <a:pPr indent="-361950" lvl="0" marL="457200" marR="0" rtl="0" algn="ctr">
              <a:lnSpc>
                <a:spcPct val="90000"/>
              </a:lnSpc>
              <a:spcBef>
                <a:spcPts val="800"/>
              </a:spcBef>
              <a:spcAft>
                <a:spcPts val="0"/>
              </a:spcAft>
              <a:buClr>
                <a:schemeClr val="dk1"/>
              </a:buClr>
              <a:buSzPts val="1800"/>
              <a:buFont typeface="Arial"/>
              <a:buNone/>
            </a:pPr>
            <a:br>
              <a:rPr b="0" i="0" lang="es-ES" sz="1800" u="none" cap="none" strike="noStrike">
                <a:solidFill>
                  <a:schemeClr val="dk1"/>
                </a:solidFill>
                <a:latin typeface="Nunito"/>
                <a:ea typeface="Nunito"/>
                <a:cs typeface="Nunito"/>
                <a:sym typeface="Nunito"/>
              </a:rPr>
            </a:br>
            <a:endParaRPr b="1" i="0" sz="1800" u="none" cap="none" strike="noStrike">
              <a:solidFill>
                <a:srgbClr val="2466AD"/>
              </a:solidFill>
              <a:latin typeface="Nunito"/>
              <a:ea typeface="Nunito"/>
              <a:cs typeface="Nunito"/>
              <a:sym typeface="Nunito"/>
            </a:endParaRPr>
          </a:p>
        </p:txBody>
      </p:sp>
      <p:pic>
        <p:nvPicPr>
          <p:cNvPr id="449" name="Google Shape;449;p25"/>
          <p:cNvPicPr preferRelativeResize="0"/>
          <p:nvPr/>
        </p:nvPicPr>
        <p:blipFill rotWithShape="1">
          <a:blip r:embed="rId4">
            <a:alphaModFix/>
          </a:blip>
          <a:srcRect b="0" l="0" r="0" t="0"/>
          <a:stretch/>
        </p:blipFill>
        <p:spPr>
          <a:xfrm>
            <a:off x="2319464" y="3762223"/>
            <a:ext cx="4686300" cy="8477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4"/>
          <p:cNvSpPr txBox="1"/>
          <p:nvPr>
            <p:ph type="ctrTitle"/>
          </p:nvPr>
        </p:nvSpPr>
        <p:spPr>
          <a:xfrm>
            <a:off x="658182" y="1688790"/>
            <a:ext cx="7966834" cy="2689252"/>
          </a:xfrm>
          <a:prstGeom prst="rect">
            <a:avLst/>
          </a:prstGeom>
          <a:noFill/>
          <a:ln>
            <a:noFill/>
          </a:ln>
        </p:spPr>
        <p:txBody>
          <a:bodyPr anchorCtr="0" anchor="b" bIns="34275" lIns="68575" spcFirstLastPara="1" rIns="68575" wrap="square" tIns="34275">
            <a:noAutofit/>
          </a:bodyPr>
          <a:lstStyle/>
          <a:p>
            <a:pPr indent="0" lvl="0" marL="0" rtl="0" algn="l">
              <a:lnSpc>
                <a:spcPct val="90000"/>
              </a:lnSpc>
              <a:spcBef>
                <a:spcPts val="0"/>
              </a:spcBef>
              <a:spcAft>
                <a:spcPts val="0"/>
              </a:spcAft>
              <a:buSzPts val="4100"/>
              <a:buNone/>
            </a:pPr>
            <a:r>
              <a:rPr lang="es-ES" sz="1800"/>
              <a:t>1 - Introducción Al Uso De Condicionales Y Estructuras De Control.</a:t>
            </a:r>
            <a:br>
              <a:rPr lang="es-ES" sz="1800">
                <a:latin typeface="Nunito"/>
                <a:ea typeface="Nunito"/>
                <a:cs typeface="Nunito"/>
                <a:sym typeface="Nunito"/>
              </a:rPr>
            </a:br>
            <a:r>
              <a:rPr lang="es-ES" sz="1800">
                <a:latin typeface="Nunito"/>
                <a:ea typeface="Nunito"/>
                <a:cs typeface="Nunito"/>
                <a:sym typeface="Nunito"/>
              </a:rPr>
              <a:t>2 - </a:t>
            </a:r>
            <a:r>
              <a:rPr lang="es-ES" sz="1800"/>
              <a:t>Operadores De Comparación.</a:t>
            </a:r>
            <a:br>
              <a:rPr lang="es-ES" sz="1800"/>
            </a:br>
            <a:r>
              <a:rPr lang="es-ES" sz="1800"/>
              <a:t>3 - Estructura condicional Switch().</a:t>
            </a:r>
            <a:br>
              <a:rPr lang="es-ES" sz="1800"/>
            </a:br>
            <a:r>
              <a:rPr lang="es-ES" sz="1800"/>
              <a:t>4 – Intro a Loops</a:t>
            </a:r>
            <a:br>
              <a:rPr lang="es-ES" sz="1800"/>
            </a:br>
            <a:r>
              <a:rPr lang="es-ES" sz="1800"/>
              <a:t>5 – Intro a Funciones</a:t>
            </a:r>
            <a:br>
              <a:rPr lang="es-ES" sz="1800"/>
            </a:br>
            <a:r>
              <a:rPr lang="es-ES" sz="1800"/>
              <a:t>6 - Funciones Con Parámetros</a:t>
            </a:r>
            <a:br>
              <a:rPr lang="es-ES" sz="1800"/>
            </a:br>
            <a:br>
              <a:rPr lang="es-ES" sz="1800"/>
            </a:br>
            <a:br>
              <a:rPr lang="es-ES" sz="1800">
                <a:latin typeface="Nunito"/>
                <a:ea typeface="Nunito"/>
                <a:cs typeface="Nunito"/>
                <a:sym typeface="Nunito"/>
              </a:rPr>
            </a:br>
            <a:endParaRPr sz="1800">
              <a:latin typeface="Nunito"/>
              <a:ea typeface="Nunito"/>
              <a:cs typeface="Nunito"/>
              <a:sym typeface="Nunito"/>
            </a:endParaRPr>
          </a:p>
        </p:txBody>
      </p:sp>
      <p:pic>
        <p:nvPicPr>
          <p:cNvPr id="205" name="Google Shape;205;p4"/>
          <p:cNvPicPr preferRelativeResize="0"/>
          <p:nvPr/>
        </p:nvPicPr>
        <p:blipFill rotWithShape="1">
          <a:blip r:embed="rId3">
            <a:alphaModFix/>
          </a:blip>
          <a:srcRect b="0" l="0" r="0" t="0"/>
          <a:stretch/>
        </p:blipFill>
        <p:spPr>
          <a:xfrm>
            <a:off x="342863" y="4715297"/>
            <a:ext cx="315319" cy="322856"/>
          </a:xfrm>
          <a:prstGeom prst="rect">
            <a:avLst/>
          </a:prstGeom>
          <a:noFill/>
          <a:ln>
            <a:noFill/>
          </a:ln>
        </p:spPr>
      </p:pic>
      <p:sp>
        <p:nvSpPr>
          <p:cNvPr id="206" name="Google Shape;206;p4"/>
          <p:cNvSpPr txBox="1"/>
          <p:nvPr/>
        </p:nvSpPr>
        <p:spPr>
          <a:xfrm>
            <a:off x="640294" y="4715055"/>
            <a:ext cx="2256900" cy="323100"/>
          </a:xfrm>
          <a:prstGeom prst="rect">
            <a:avLst/>
          </a:prstGeom>
          <a:noFill/>
          <a:ln>
            <a:noFill/>
          </a:ln>
        </p:spPr>
        <p:txBody>
          <a:bodyPr anchorCtr="0" anchor="t" bIns="68575" lIns="68575" spcFirstLastPara="1" rIns="68575" wrap="square" tIns="68575">
            <a:spAutoFit/>
          </a:bodyPr>
          <a:lstStyle/>
          <a:p>
            <a:pPr indent="0" lvl="0" marL="0" marR="0" rtl="0" algn="l">
              <a:lnSpc>
                <a:spcPct val="100000"/>
              </a:lnSpc>
              <a:spcBef>
                <a:spcPts val="0"/>
              </a:spcBef>
              <a:spcAft>
                <a:spcPts val="0"/>
              </a:spcAft>
              <a:buClr>
                <a:srgbClr val="000000"/>
              </a:buClr>
              <a:buSzPts val="1200"/>
              <a:buFont typeface="Arial"/>
              <a:buNone/>
            </a:pPr>
            <a:r>
              <a:rPr b="0" i="0" lang="es-ES" sz="1200" u="sng" cap="none" strike="noStrike">
                <a:solidFill>
                  <a:schemeClr val="hlink"/>
                </a:solidFill>
                <a:latin typeface="Nunito"/>
                <a:ea typeface="Nunito"/>
                <a:cs typeface="Nunito"/>
                <a:sym typeface="Nunito"/>
                <a:hlinkClick r:id="rId4"/>
              </a:rPr>
              <a:t>11 6133-1747</a:t>
            </a:r>
            <a:endParaRPr b="0" i="0" sz="1200" u="none" cap="none" strike="noStrike">
              <a:solidFill>
                <a:srgbClr val="4089D7"/>
              </a:solidFill>
              <a:latin typeface="Nunito"/>
              <a:ea typeface="Nunito"/>
              <a:cs typeface="Nunito"/>
              <a:sym typeface="Nunito"/>
            </a:endParaRPr>
          </a:p>
        </p:txBody>
      </p:sp>
      <p:sp>
        <p:nvSpPr>
          <p:cNvPr id="207" name="Google Shape;207;p4"/>
          <p:cNvSpPr txBox="1"/>
          <p:nvPr/>
        </p:nvSpPr>
        <p:spPr>
          <a:xfrm>
            <a:off x="6716700" y="4714099"/>
            <a:ext cx="2256900" cy="323100"/>
          </a:xfrm>
          <a:prstGeom prst="rect">
            <a:avLst/>
          </a:prstGeom>
          <a:noFill/>
          <a:ln>
            <a:noFill/>
          </a:ln>
        </p:spPr>
        <p:txBody>
          <a:bodyPr anchorCtr="0" anchor="t" bIns="68575" lIns="68575" spcFirstLastPara="1" rIns="68575" wrap="square" tIns="68575">
            <a:spAutoFit/>
          </a:bodyPr>
          <a:lstStyle/>
          <a:p>
            <a:pPr indent="0" lvl="0" marL="0" marR="0" rtl="0" algn="l">
              <a:lnSpc>
                <a:spcPct val="100000"/>
              </a:lnSpc>
              <a:spcBef>
                <a:spcPts val="0"/>
              </a:spcBef>
              <a:spcAft>
                <a:spcPts val="0"/>
              </a:spcAft>
              <a:buClr>
                <a:srgbClr val="000000"/>
              </a:buClr>
              <a:buSzPts val="1200"/>
              <a:buFont typeface="Arial"/>
              <a:buNone/>
            </a:pPr>
            <a:r>
              <a:rPr b="0" i="0" lang="es-ES" sz="1200" u="none" cap="none" strike="noStrike">
                <a:solidFill>
                  <a:srgbClr val="4089D7"/>
                </a:solidFill>
                <a:latin typeface="Nunito"/>
                <a:ea typeface="Nunito"/>
                <a:cs typeface="Nunito"/>
                <a:sym typeface="Nunito"/>
              </a:rPr>
              <a:t>generaciont@generaciont.org</a:t>
            </a:r>
            <a:endParaRPr b="0" i="0" sz="1200" u="none" cap="none" strike="noStrike">
              <a:solidFill>
                <a:srgbClr val="4089D7"/>
              </a:solidFill>
              <a:latin typeface="Nunito"/>
              <a:ea typeface="Nunito"/>
              <a:cs typeface="Nunito"/>
              <a:sym typeface="Nunito"/>
            </a:endParaRPr>
          </a:p>
        </p:txBody>
      </p:sp>
      <p:sp>
        <p:nvSpPr>
          <p:cNvPr id="208" name="Google Shape;208;p4"/>
          <p:cNvSpPr txBox="1"/>
          <p:nvPr/>
        </p:nvSpPr>
        <p:spPr>
          <a:xfrm>
            <a:off x="1063956" y="528871"/>
            <a:ext cx="6392100" cy="564900"/>
          </a:xfrm>
          <a:prstGeom prst="rect">
            <a:avLst/>
          </a:prstGeom>
          <a:noFill/>
          <a:ln>
            <a:noFill/>
          </a:ln>
        </p:spPr>
        <p:txBody>
          <a:bodyPr anchorCtr="0" anchor="b" bIns="34275" lIns="68575" spcFirstLastPara="1" rIns="68575" wrap="square" tIns="34275">
            <a:normAutofit/>
          </a:bodyPr>
          <a:lstStyle/>
          <a:p>
            <a:pPr indent="0" lvl="0" marL="0" marR="0" rtl="0" algn="ctr">
              <a:lnSpc>
                <a:spcPct val="90000"/>
              </a:lnSpc>
              <a:spcBef>
                <a:spcPts val="0"/>
              </a:spcBef>
              <a:spcAft>
                <a:spcPts val="0"/>
              </a:spcAft>
              <a:buClr>
                <a:srgbClr val="4089D7"/>
              </a:buClr>
              <a:buSzPts val="4100"/>
              <a:buFont typeface="Nunito"/>
              <a:buNone/>
            </a:pPr>
            <a:r>
              <a:rPr b="1" i="0" lang="es-ES" sz="3600" u="none" cap="none" strike="noStrike">
                <a:solidFill>
                  <a:srgbClr val="4089D7"/>
                </a:solidFill>
                <a:latin typeface="Nunito"/>
                <a:ea typeface="Nunito"/>
                <a:cs typeface="Nunito"/>
                <a:sym typeface="Nunito"/>
              </a:rPr>
              <a:t>Objetivos de la clase</a:t>
            </a:r>
            <a:endParaRPr b="1" i="0" sz="2800" u="none" cap="none" strike="noStrike">
              <a:solidFill>
                <a:srgbClr val="4089D7"/>
              </a:solidFill>
              <a:latin typeface="Nunito"/>
              <a:ea typeface="Nunito"/>
              <a:cs typeface="Nunito"/>
              <a:sym typeface="Nunito"/>
            </a:endParaRPr>
          </a:p>
        </p:txBody>
      </p:sp>
      <p:sp>
        <p:nvSpPr>
          <p:cNvPr id="209" name="Google Shape;209;p4"/>
          <p:cNvSpPr/>
          <p:nvPr/>
        </p:nvSpPr>
        <p:spPr>
          <a:xfrm>
            <a:off x="4454820" y="2417862"/>
            <a:ext cx="234360"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s-ES" sz="1400" u="none" cap="none" strike="noStrike">
                <a:solidFill>
                  <a:srgbClr val="000000"/>
                </a:solidFill>
                <a:latin typeface="Arial"/>
                <a:ea typeface="Arial"/>
                <a:cs typeface="Arial"/>
                <a:sym typeface="Arial"/>
              </a:rPr>
              <a:t> </a:t>
            </a:r>
            <a:endParaRPr/>
          </a:p>
        </p:txBody>
      </p:sp>
      <p:sp>
        <p:nvSpPr>
          <p:cNvPr id="210" name="Google Shape;210;p4"/>
          <p:cNvSpPr/>
          <p:nvPr/>
        </p:nvSpPr>
        <p:spPr>
          <a:xfrm rot="10800000">
            <a:off x="4689180" y="2725639"/>
            <a:ext cx="978452"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s-ES" sz="1400" u="none" cap="none" strike="noStrike">
                <a:solidFill>
                  <a:srgbClr val="000000"/>
                </a:solidFill>
                <a:latin typeface="Arial"/>
                <a:ea typeface="Arial"/>
                <a:cs typeface="Arial"/>
                <a:sym typeface="Arial"/>
              </a:rPr>
              <a:t> </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 name="Shape 453"/>
        <p:cNvGrpSpPr/>
        <p:nvPr/>
      </p:nvGrpSpPr>
      <p:grpSpPr>
        <a:xfrm>
          <a:off x="0" y="0"/>
          <a:ext cx="0" cy="0"/>
          <a:chOff x="0" y="0"/>
          <a:chExt cx="0" cy="0"/>
        </a:xfrm>
      </p:grpSpPr>
      <p:sp>
        <p:nvSpPr>
          <p:cNvPr id="454" name="Google Shape;454;p26"/>
          <p:cNvSpPr txBox="1"/>
          <p:nvPr>
            <p:ph type="ctrTitle"/>
          </p:nvPr>
        </p:nvSpPr>
        <p:spPr>
          <a:xfrm>
            <a:off x="914400" y="296561"/>
            <a:ext cx="7234880" cy="869575"/>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Clr>
                <a:srgbClr val="4089D7"/>
              </a:buClr>
              <a:buSzPts val="4100"/>
              <a:buFont typeface="Nunito"/>
              <a:buNone/>
            </a:pPr>
            <a:r>
              <a:rPr lang="es-ES"/>
              <a:t>Anidar if... else</a:t>
            </a:r>
            <a:endParaRPr/>
          </a:p>
        </p:txBody>
      </p:sp>
      <p:sp>
        <p:nvSpPr>
          <p:cNvPr id="455" name="Google Shape;455;p26"/>
          <p:cNvSpPr txBox="1"/>
          <p:nvPr>
            <p:ph idx="1" type="subTitle"/>
          </p:nvPr>
        </p:nvSpPr>
        <p:spPr>
          <a:xfrm>
            <a:off x="749643" y="1432900"/>
            <a:ext cx="7457303" cy="2801349"/>
          </a:xfrm>
          <a:prstGeom prst="rect">
            <a:avLst/>
          </a:prstGeom>
          <a:noFill/>
          <a:ln>
            <a:noFill/>
          </a:ln>
        </p:spPr>
        <p:txBody>
          <a:bodyPr anchorCtr="0" anchor="t" bIns="34275" lIns="68575" spcFirstLastPara="1" rIns="68575" wrap="square" tIns="34275">
            <a:normAutofit fontScale="92500" lnSpcReduction="10000"/>
          </a:bodyPr>
          <a:lstStyle/>
          <a:p>
            <a:pPr indent="-361950" lvl="0" marL="457200" rtl="0" algn="ctr">
              <a:lnSpc>
                <a:spcPct val="90000"/>
              </a:lnSpc>
              <a:spcBef>
                <a:spcPts val="800"/>
              </a:spcBef>
              <a:spcAft>
                <a:spcPts val="0"/>
              </a:spcAft>
              <a:buClr>
                <a:schemeClr val="dk1"/>
              </a:buClr>
              <a:buSzPct val="108108"/>
              <a:buNone/>
            </a:pPr>
            <a:r>
              <a:rPr lang="es-ES"/>
              <a:t>Las Estructuras Condicionales de tipo if...else pueden anidarse para generar distintos caminos según el </a:t>
            </a:r>
            <a:r>
              <a:rPr i="1" lang="es-ES"/>
              <a:t>input</a:t>
            </a:r>
            <a:r>
              <a:rPr lang="es-ES"/>
              <a:t> del usuario. </a:t>
            </a:r>
            <a:endParaRPr/>
          </a:p>
          <a:p>
            <a:pPr indent="-361950" lvl="0" marL="457200" rtl="0" algn="ctr">
              <a:lnSpc>
                <a:spcPct val="90000"/>
              </a:lnSpc>
              <a:spcBef>
                <a:spcPts val="800"/>
              </a:spcBef>
              <a:spcAft>
                <a:spcPts val="0"/>
              </a:spcAft>
              <a:buClr>
                <a:schemeClr val="dk1"/>
              </a:buClr>
              <a:buSzPct val="108108"/>
              <a:buNone/>
            </a:pPr>
            <a:br>
              <a:rPr lang="es-ES"/>
            </a:br>
            <a:r>
              <a:rPr b="1" lang="es-ES"/>
              <a:t>Aspectos Importantes A Tener En Cuenta</a:t>
            </a:r>
            <a:endParaRPr/>
          </a:p>
          <a:p>
            <a:pPr indent="-361950" lvl="0" marL="457200" rtl="0" algn="ctr">
              <a:lnSpc>
                <a:spcPct val="90000"/>
              </a:lnSpc>
              <a:spcBef>
                <a:spcPts val="800"/>
              </a:spcBef>
              <a:spcAft>
                <a:spcPts val="0"/>
              </a:spcAft>
              <a:buClr>
                <a:schemeClr val="dk1"/>
              </a:buClr>
              <a:buSzPct val="108108"/>
              <a:buNone/>
            </a:pPr>
            <a:r>
              <a:rPr lang="es-ES"/>
              <a:t>El código se lee y ejecuta de arriba para abajo. Por lo tanto, el orden es muy importante a la hora de </a:t>
            </a:r>
            <a:r>
              <a:rPr i="1" lang="es-ES"/>
              <a:t>codear</a:t>
            </a:r>
            <a:r>
              <a:rPr lang="es-ES"/>
              <a:t>, tanto a la hora de declarar Variables como de generar las Estructuras Condicionales.</a:t>
            </a:r>
            <a:endParaRPr/>
          </a:p>
          <a:p>
            <a:pPr indent="-361950" lvl="0" marL="457200" rtl="0" algn="ctr">
              <a:lnSpc>
                <a:spcPct val="90000"/>
              </a:lnSpc>
              <a:spcBef>
                <a:spcPts val="800"/>
              </a:spcBef>
              <a:spcAft>
                <a:spcPts val="0"/>
              </a:spcAft>
              <a:buClr>
                <a:schemeClr val="dk1"/>
              </a:buClr>
              <a:buSzPct val="108108"/>
              <a:buNone/>
            </a:pPr>
            <a:r>
              <a:rPr lang="es-ES"/>
              <a:t>Las Estructuras Condicionales de tipo if...else pueden anidarse, unas dentro de otras, para:</a:t>
            </a:r>
            <a:endParaRPr/>
          </a:p>
          <a:p>
            <a:pPr indent="-342900" lvl="1" marL="914400" rtl="0" algn="l">
              <a:lnSpc>
                <a:spcPct val="90000"/>
              </a:lnSpc>
              <a:spcBef>
                <a:spcPts val="400"/>
              </a:spcBef>
              <a:spcAft>
                <a:spcPts val="0"/>
              </a:spcAft>
              <a:buSzPct val="108108"/>
              <a:buFont typeface="Arial"/>
              <a:buChar char="•"/>
            </a:pPr>
            <a:r>
              <a:rPr lang="es-ES"/>
              <a:t>Generar múltiples bifurcaciones en función del objetivo del proyecto.</a:t>
            </a:r>
            <a:endParaRPr/>
          </a:p>
          <a:p>
            <a:pPr indent="-342900" lvl="1" marL="914400" rtl="0" algn="l">
              <a:lnSpc>
                <a:spcPct val="90000"/>
              </a:lnSpc>
              <a:spcBef>
                <a:spcPts val="400"/>
              </a:spcBef>
              <a:spcAft>
                <a:spcPts val="0"/>
              </a:spcAft>
              <a:buSzPct val="108108"/>
              <a:buFont typeface="Arial"/>
              <a:buChar char="•"/>
            </a:pPr>
            <a:r>
              <a:rPr lang="es-ES"/>
              <a:t>Mostrar un único camino lógico a cada usuario.</a:t>
            </a:r>
            <a:endParaRPr/>
          </a:p>
          <a:p>
            <a:pPr indent="-361950" lvl="0" marL="457200" rtl="0" algn="ctr">
              <a:lnSpc>
                <a:spcPct val="90000"/>
              </a:lnSpc>
              <a:spcBef>
                <a:spcPts val="800"/>
              </a:spcBef>
              <a:spcAft>
                <a:spcPts val="0"/>
              </a:spcAft>
              <a:buClr>
                <a:schemeClr val="dk1"/>
              </a:buClr>
              <a:buSzPct val="108108"/>
              <a:buNone/>
            </a:pPr>
            <a:r>
              <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 name="Shape 459"/>
        <p:cNvGrpSpPr/>
        <p:nvPr/>
      </p:nvGrpSpPr>
      <p:grpSpPr>
        <a:xfrm>
          <a:off x="0" y="0"/>
          <a:ext cx="0" cy="0"/>
          <a:chOff x="0" y="0"/>
          <a:chExt cx="0" cy="0"/>
        </a:xfrm>
      </p:grpSpPr>
      <p:sp>
        <p:nvSpPr>
          <p:cNvPr id="460" name="Google Shape;460;p27"/>
          <p:cNvSpPr txBox="1"/>
          <p:nvPr>
            <p:ph type="ctrTitle"/>
          </p:nvPr>
        </p:nvSpPr>
        <p:spPr>
          <a:xfrm>
            <a:off x="716692" y="205945"/>
            <a:ext cx="7325497" cy="795435"/>
          </a:xfrm>
          <a:prstGeom prst="rect">
            <a:avLst/>
          </a:prstGeom>
          <a:noFill/>
          <a:ln>
            <a:noFill/>
          </a:ln>
        </p:spPr>
        <p:txBody>
          <a:bodyPr anchorCtr="0" anchor="b" bIns="34275" lIns="68575" spcFirstLastPara="1" rIns="68575" wrap="square" tIns="34275">
            <a:normAutofit fontScale="90000"/>
          </a:bodyPr>
          <a:lstStyle/>
          <a:p>
            <a:pPr indent="0" lvl="0" marL="0" rtl="0" algn="ctr">
              <a:lnSpc>
                <a:spcPct val="90000"/>
              </a:lnSpc>
              <a:spcBef>
                <a:spcPts val="0"/>
              </a:spcBef>
              <a:spcAft>
                <a:spcPts val="0"/>
              </a:spcAft>
              <a:buClr>
                <a:srgbClr val="4089D7"/>
              </a:buClr>
              <a:buSzPct val="111111"/>
              <a:buFont typeface="Nunito"/>
              <a:buNone/>
            </a:pPr>
            <a:r>
              <a:rPr lang="es-ES"/>
              <a:t>Condiciones anidadas if… else if</a:t>
            </a:r>
            <a:endParaRPr/>
          </a:p>
        </p:txBody>
      </p:sp>
      <p:sp>
        <p:nvSpPr>
          <p:cNvPr id="461" name="Google Shape;461;p27"/>
          <p:cNvSpPr txBox="1"/>
          <p:nvPr>
            <p:ph idx="1" type="subTitle"/>
          </p:nvPr>
        </p:nvSpPr>
        <p:spPr>
          <a:xfrm>
            <a:off x="1143000" y="2701529"/>
            <a:ext cx="6858000" cy="1241700"/>
          </a:xfrm>
          <a:prstGeom prst="rect">
            <a:avLst/>
          </a:prstGeom>
          <a:noFill/>
          <a:ln>
            <a:noFill/>
          </a:ln>
        </p:spPr>
        <p:txBody>
          <a:bodyPr anchorCtr="0" anchor="t" bIns="34275" lIns="68575" spcFirstLastPara="1" rIns="68575" wrap="square" tIns="34275">
            <a:normAutofit/>
          </a:bodyPr>
          <a:lstStyle/>
          <a:p>
            <a:pPr indent="-361950" lvl="0" marL="457200" rtl="0" algn="ctr">
              <a:lnSpc>
                <a:spcPct val="90000"/>
              </a:lnSpc>
              <a:spcBef>
                <a:spcPts val="800"/>
              </a:spcBef>
              <a:spcAft>
                <a:spcPts val="0"/>
              </a:spcAft>
              <a:buClr>
                <a:schemeClr val="dk1"/>
              </a:buClr>
              <a:buSzPts val="1800"/>
              <a:buNone/>
            </a:pPr>
            <a:r>
              <a:t/>
            </a:r>
            <a:endParaRPr/>
          </a:p>
        </p:txBody>
      </p:sp>
      <p:pic>
        <p:nvPicPr>
          <p:cNvPr id="462" name="Google Shape;462;p27"/>
          <p:cNvPicPr preferRelativeResize="0"/>
          <p:nvPr/>
        </p:nvPicPr>
        <p:blipFill rotWithShape="1">
          <a:blip r:embed="rId3">
            <a:alphaModFix/>
          </a:blip>
          <a:srcRect b="0" l="0" r="0" t="0"/>
          <a:stretch/>
        </p:blipFill>
        <p:spPr>
          <a:xfrm>
            <a:off x="1866900" y="1078512"/>
            <a:ext cx="5410200" cy="362902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sp>
        <p:nvSpPr>
          <p:cNvPr id="467" name="Google Shape;467;p28"/>
          <p:cNvSpPr txBox="1"/>
          <p:nvPr>
            <p:ph type="ctrTitle"/>
          </p:nvPr>
        </p:nvSpPr>
        <p:spPr>
          <a:xfrm>
            <a:off x="1126525" y="527222"/>
            <a:ext cx="6858000" cy="902526"/>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Clr>
                <a:srgbClr val="4089D7"/>
              </a:buClr>
              <a:buSzPts val="4100"/>
              <a:buFont typeface="Nunito"/>
              <a:buNone/>
            </a:pPr>
            <a:r>
              <a:rPr lang="es-ES"/>
              <a:t>Pseudocódigo</a:t>
            </a:r>
            <a:endParaRPr/>
          </a:p>
        </p:txBody>
      </p:sp>
      <p:sp>
        <p:nvSpPr>
          <p:cNvPr id="468" name="Google Shape;468;p28"/>
          <p:cNvSpPr/>
          <p:nvPr/>
        </p:nvSpPr>
        <p:spPr>
          <a:xfrm>
            <a:off x="700217" y="1632118"/>
            <a:ext cx="8237837" cy="113877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s-ES" sz="1700" u="none" cap="none" strike="noStrike">
                <a:solidFill>
                  <a:schemeClr val="dk1"/>
                </a:solidFill>
                <a:latin typeface="Nunito"/>
                <a:ea typeface="Nunito"/>
                <a:cs typeface="Nunito"/>
                <a:sym typeface="Nunito"/>
              </a:rPr>
              <a:t>Una buena práctica a la hora de programar, sobre todo cuando las operaciones lógicas son complejas, es describir lo que debe hacer el programa en palabras y acciones simples. Estas indicaciones, generalmente escritas en código comentado, te ayudarán a idear un plan de acción que, luego, será convertido en código</a:t>
            </a:r>
            <a:endParaRPr b="0" i="0" sz="1700" u="none" cap="none" strike="noStrike">
              <a:solidFill>
                <a:schemeClr val="dk1"/>
              </a:solidFill>
              <a:latin typeface="Nunito"/>
              <a:ea typeface="Nunito"/>
              <a:cs typeface="Nunito"/>
              <a:sym typeface="Nunito"/>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sp>
        <p:nvSpPr>
          <p:cNvPr id="473" name="Google Shape;473;p29"/>
          <p:cNvSpPr txBox="1"/>
          <p:nvPr>
            <p:ph type="ctrTitle"/>
          </p:nvPr>
        </p:nvSpPr>
        <p:spPr>
          <a:xfrm>
            <a:off x="1093573" y="280086"/>
            <a:ext cx="6858000" cy="820148"/>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Clr>
                <a:srgbClr val="4089D7"/>
              </a:buClr>
              <a:buSzPts val="4100"/>
              <a:buFont typeface="Nunito"/>
              <a:buNone/>
            </a:pPr>
            <a:r>
              <a:rPr lang="es-ES"/>
              <a:t>Comentarios</a:t>
            </a:r>
            <a:endParaRPr/>
          </a:p>
        </p:txBody>
      </p:sp>
      <p:sp>
        <p:nvSpPr>
          <p:cNvPr id="474" name="Google Shape;474;p29"/>
          <p:cNvSpPr txBox="1"/>
          <p:nvPr>
            <p:ph idx="1" type="subTitle"/>
          </p:nvPr>
        </p:nvSpPr>
        <p:spPr>
          <a:xfrm>
            <a:off x="420128" y="1446594"/>
            <a:ext cx="8089557" cy="2284269"/>
          </a:xfrm>
          <a:prstGeom prst="rect">
            <a:avLst/>
          </a:prstGeom>
          <a:noFill/>
          <a:ln>
            <a:noFill/>
          </a:ln>
        </p:spPr>
        <p:txBody>
          <a:bodyPr anchorCtr="0" anchor="t" bIns="34275" lIns="68575" spcFirstLastPara="1" rIns="68575" wrap="square" tIns="34275">
            <a:normAutofit/>
          </a:bodyPr>
          <a:lstStyle/>
          <a:p>
            <a:pPr indent="-361950" lvl="0" marL="457200" rtl="0" algn="ctr">
              <a:lnSpc>
                <a:spcPct val="90000"/>
              </a:lnSpc>
              <a:spcBef>
                <a:spcPts val="800"/>
              </a:spcBef>
              <a:spcAft>
                <a:spcPts val="0"/>
              </a:spcAft>
              <a:buClr>
                <a:schemeClr val="dk1"/>
              </a:buClr>
              <a:buSzPts val="1800"/>
              <a:buNone/>
            </a:pPr>
            <a:r>
              <a:rPr lang="es-ES" sz="1400"/>
              <a:t>Dejar comentarios en el código es una de las prácticas más recomendadas a la hora de programar, sobre todo </a:t>
            </a:r>
            <a:r>
              <a:rPr b="1" lang="es-ES" sz="1400"/>
              <a:t>en proyectos escalables o colaborativos</a:t>
            </a:r>
            <a:r>
              <a:rPr lang="es-ES" sz="1400"/>
              <a:t>. Se usa para </a:t>
            </a:r>
            <a:r>
              <a:rPr b="1" lang="es-ES" sz="1400"/>
              <a:t>describir algo importante y para dejar indicaciones</a:t>
            </a:r>
            <a:r>
              <a:rPr lang="es-ES" sz="1400"/>
              <a:t> que puedan servir a futuro, en caso de que otro programador retome ese código.</a:t>
            </a:r>
            <a:endParaRPr b="1" sz="1400">
              <a:solidFill>
                <a:srgbClr val="2466AD"/>
              </a:solidFill>
            </a:endParaRPr>
          </a:p>
        </p:txBody>
      </p:sp>
      <p:sp>
        <p:nvSpPr>
          <p:cNvPr id="475" name="Google Shape;475;p29"/>
          <p:cNvSpPr txBox="1"/>
          <p:nvPr/>
        </p:nvSpPr>
        <p:spPr>
          <a:xfrm>
            <a:off x="996778" y="2665403"/>
            <a:ext cx="7624117" cy="1241700"/>
          </a:xfrm>
          <a:prstGeom prst="rect">
            <a:avLst/>
          </a:prstGeom>
          <a:noFill/>
          <a:ln>
            <a:noFill/>
          </a:ln>
        </p:spPr>
        <p:txBody>
          <a:bodyPr anchorCtr="0" anchor="t" bIns="34275" lIns="68575" spcFirstLastPara="1" rIns="68575" wrap="square" tIns="34275">
            <a:normAutofit/>
          </a:bodyPr>
          <a:lstStyle/>
          <a:p>
            <a:pPr indent="-361950" lvl="0" marL="457200" marR="0" rtl="0" algn="ctr">
              <a:lnSpc>
                <a:spcPct val="90000"/>
              </a:lnSpc>
              <a:spcBef>
                <a:spcPts val="800"/>
              </a:spcBef>
              <a:spcAft>
                <a:spcPts val="0"/>
              </a:spcAft>
              <a:buClr>
                <a:schemeClr val="dk1"/>
              </a:buClr>
              <a:buSzPts val="1800"/>
              <a:buFont typeface="Arial"/>
              <a:buNone/>
            </a:pPr>
            <a:r>
              <a:rPr b="0" i="0" lang="es-ES" sz="1400" u="none" cap="none" strike="noStrike">
                <a:solidFill>
                  <a:schemeClr val="dk1"/>
                </a:solidFill>
                <a:latin typeface="Nunito"/>
                <a:ea typeface="Nunito"/>
                <a:cs typeface="Nunito"/>
                <a:sym typeface="Nunito"/>
              </a:rPr>
              <a:t>Al usar ciertos símbolos, la doble barra </a:t>
            </a:r>
            <a:r>
              <a:rPr b="1" i="0" lang="es-ES" sz="1400" u="none" cap="none" strike="noStrike">
                <a:solidFill>
                  <a:schemeClr val="dk1"/>
                </a:solidFill>
                <a:latin typeface="Nunito"/>
                <a:ea typeface="Nunito"/>
                <a:cs typeface="Nunito"/>
                <a:sym typeface="Nunito"/>
              </a:rPr>
              <a:t>(//)</a:t>
            </a:r>
            <a:r>
              <a:rPr b="0" i="0" lang="es-ES" sz="1400" u="none" cap="none" strike="noStrike">
                <a:solidFill>
                  <a:schemeClr val="dk1"/>
                </a:solidFill>
                <a:latin typeface="Nunito"/>
                <a:ea typeface="Nunito"/>
                <a:cs typeface="Nunito"/>
                <a:sym typeface="Nunito"/>
              </a:rPr>
              <a:t> en el caso de comentar una única línea de código o encerrando comentarios multilínea entre barras y asteriscos </a:t>
            </a:r>
            <a:r>
              <a:rPr b="0" i="1" lang="es-ES" sz="1400" u="none" cap="none" strike="noStrike">
                <a:solidFill>
                  <a:schemeClr val="dk1"/>
                </a:solidFill>
                <a:latin typeface="Nunito"/>
                <a:ea typeface="Nunito"/>
                <a:cs typeface="Nunito"/>
                <a:sym typeface="Nunito"/>
              </a:rPr>
              <a:t>(/ … */)</a:t>
            </a:r>
            <a:r>
              <a:rPr b="0" i="0" lang="es-ES" sz="1400" u="none" cap="none" strike="noStrike">
                <a:solidFill>
                  <a:schemeClr val="dk1"/>
                </a:solidFill>
                <a:latin typeface="Nunito"/>
                <a:ea typeface="Nunito"/>
                <a:cs typeface="Nunito"/>
                <a:sym typeface="Nunito"/>
              </a:rPr>
              <a:t>*, el navegador detecta que esa información no debe ejecutarse y la ignora.</a:t>
            </a:r>
            <a:br>
              <a:rPr b="0" i="0" lang="es-ES" sz="1400" u="none" cap="none" strike="noStrike">
                <a:solidFill>
                  <a:schemeClr val="dk1"/>
                </a:solidFill>
                <a:latin typeface="Nunito"/>
                <a:ea typeface="Nunito"/>
                <a:cs typeface="Nunito"/>
                <a:sym typeface="Nunito"/>
              </a:rPr>
            </a:br>
            <a:endParaRPr b="0" i="0" sz="1400" u="none" cap="none" strike="noStrike">
              <a:solidFill>
                <a:schemeClr val="dk1"/>
              </a:solidFill>
              <a:latin typeface="Nunito"/>
              <a:ea typeface="Nunito"/>
              <a:cs typeface="Nunito"/>
              <a:sym typeface="Nunito"/>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 name="Shape 479"/>
        <p:cNvGrpSpPr/>
        <p:nvPr/>
      </p:nvGrpSpPr>
      <p:grpSpPr>
        <a:xfrm>
          <a:off x="0" y="0"/>
          <a:ext cx="0" cy="0"/>
          <a:chOff x="0" y="0"/>
          <a:chExt cx="0" cy="0"/>
        </a:xfrm>
      </p:grpSpPr>
      <p:sp>
        <p:nvSpPr>
          <p:cNvPr id="480" name="Google Shape;480;p30"/>
          <p:cNvSpPr txBox="1"/>
          <p:nvPr>
            <p:ph type="ctrTitle"/>
          </p:nvPr>
        </p:nvSpPr>
        <p:spPr>
          <a:xfrm>
            <a:off x="1060851" y="382143"/>
            <a:ext cx="6858000" cy="976667"/>
          </a:xfrm>
          <a:prstGeom prst="rect">
            <a:avLst/>
          </a:prstGeom>
          <a:noFill/>
          <a:ln>
            <a:noFill/>
          </a:ln>
        </p:spPr>
        <p:txBody>
          <a:bodyPr anchorCtr="0" anchor="b" bIns="34275" lIns="68575" spcFirstLastPara="1" rIns="68575" wrap="square" tIns="34275">
            <a:normAutofit fontScale="90000"/>
          </a:bodyPr>
          <a:lstStyle/>
          <a:p>
            <a:pPr indent="0" lvl="0" marL="0" rtl="0" algn="ctr">
              <a:lnSpc>
                <a:spcPct val="90000"/>
              </a:lnSpc>
              <a:spcBef>
                <a:spcPts val="0"/>
              </a:spcBef>
              <a:spcAft>
                <a:spcPts val="0"/>
              </a:spcAft>
              <a:buClr>
                <a:srgbClr val="4089D7"/>
              </a:buClr>
              <a:buSzPct val="111111"/>
              <a:buFont typeface="Nunito"/>
              <a:buNone/>
            </a:pPr>
            <a:r>
              <a:rPr lang="es-ES"/>
              <a:t>Operadores Lógicos Y De Desigualdad En JavaScript</a:t>
            </a:r>
            <a:endParaRPr/>
          </a:p>
        </p:txBody>
      </p:sp>
      <p:sp>
        <p:nvSpPr>
          <p:cNvPr id="481" name="Google Shape;481;p30"/>
          <p:cNvSpPr/>
          <p:nvPr/>
        </p:nvSpPr>
        <p:spPr>
          <a:xfrm>
            <a:off x="2486025" y="2751138"/>
            <a:ext cx="9144000" cy="45720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482" name="Google Shape;482;p30"/>
          <p:cNvSpPr/>
          <p:nvPr/>
        </p:nvSpPr>
        <p:spPr>
          <a:xfrm>
            <a:off x="1041401" y="1788635"/>
            <a:ext cx="6934200" cy="160043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s-ES" sz="1400" u="none" cap="none" strike="noStrike">
                <a:solidFill>
                  <a:schemeClr val="dk1"/>
                </a:solidFill>
                <a:latin typeface="Nunito"/>
                <a:ea typeface="Nunito"/>
                <a:cs typeface="Nunito"/>
                <a:sym typeface="Nunito"/>
              </a:rPr>
              <a:t>Hay otros operadores en JS que te permitirán armar programas más complejos: los operadores lógicos y los de desigualdad.</a:t>
            </a:r>
            <a:endParaRPr/>
          </a:p>
          <a:p>
            <a:pPr indent="0" lvl="0" marL="0" marR="0" rtl="0" algn="l">
              <a:lnSpc>
                <a:spcPct val="100000"/>
              </a:lnSpc>
              <a:spcBef>
                <a:spcPts val="0"/>
              </a:spcBef>
              <a:spcAft>
                <a:spcPts val="0"/>
              </a:spcAft>
              <a:buNone/>
            </a:pPr>
            <a:r>
              <a:t/>
            </a:r>
            <a:endParaRPr b="0" i="0" sz="1400" u="none" cap="none" strike="noStrike">
              <a:solidFill>
                <a:schemeClr val="dk1"/>
              </a:solidFill>
              <a:latin typeface="Nunito"/>
              <a:ea typeface="Nunito"/>
              <a:cs typeface="Nunito"/>
              <a:sym typeface="Nunito"/>
            </a:endParaRPr>
          </a:p>
          <a:p>
            <a:pPr indent="0" lvl="0" marL="0" marR="0" rtl="0" algn="ctr">
              <a:lnSpc>
                <a:spcPct val="100000"/>
              </a:lnSpc>
              <a:spcBef>
                <a:spcPts val="0"/>
              </a:spcBef>
              <a:spcAft>
                <a:spcPts val="0"/>
              </a:spcAft>
              <a:buNone/>
            </a:pPr>
            <a:r>
              <a:rPr b="0" i="0" lang="es-ES" sz="1400" u="none" cap="none" strike="noStrike">
                <a:solidFill>
                  <a:schemeClr val="dk1"/>
                </a:solidFill>
                <a:latin typeface="Nunito"/>
                <a:ea typeface="Nunito"/>
                <a:cs typeface="Nunito"/>
                <a:sym typeface="Nunito"/>
              </a:rPr>
              <a:t>En síntesis, todos los operadores lógicos y de desigualdad retornarán valores booleanos. </a:t>
            </a:r>
            <a:endParaRPr b="0" i="0" sz="1400" u="none" cap="none" strike="noStrike">
              <a:solidFill>
                <a:schemeClr val="dk1"/>
              </a:solidFill>
              <a:latin typeface="Nunito"/>
              <a:ea typeface="Nunito"/>
              <a:cs typeface="Nunito"/>
              <a:sym typeface="Nunito"/>
            </a:endParaRPr>
          </a:p>
          <a:p>
            <a:pPr indent="0" lvl="0" marL="0" marR="0" rtl="0" algn="ctr">
              <a:lnSpc>
                <a:spcPct val="100000"/>
              </a:lnSpc>
              <a:spcBef>
                <a:spcPts val="0"/>
              </a:spcBef>
              <a:spcAft>
                <a:spcPts val="0"/>
              </a:spcAft>
              <a:buNone/>
            </a:pPr>
            <a:r>
              <a:rPr b="0" i="0" lang="es-ES" sz="1400" u="none" cap="none" strike="noStrike">
                <a:solidFill>
                  <a:schemeClr val="dk1"/>
                </a:solidFill>
                <a:latin typeface="Nunito"/>
                <a:ea typeface="Nunito"/>
                <a:cs typeface="Nunito"/>
                <a:sym typeface="Nunito"/>
              </a:rPr>
              <a:t>La ventaja de usarlos es que permiten agrupar muchas condiciones y refactorizar el código, haciéndolo más rápido, legible y eficiente.</a:t>
            </a:r>
            <a:endParaRPr b="0" i="0" sz="1400" u="none" cap="none" strike="noStrike">
              <a:solidFill>
                <a:schemeClr val="dk1"/>
              </a:solidFill>
              <a:latin typeface="Nunito"/>
              <a:ea typeface="Nunito"/>
              <a:cs typeface="Nunito"/>
              <a:sym typeface="Nunito"/>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 name="Shape 486"/>
        <p:cNvGrpSpPr/>
        <p:nvPr/>
      </p:nvGrpSpPr>
      <p:grpSpPr>
        <a:xfrm>
          <a:off x="0" y="0"/>
          <a:ext cx="0" cy="0"/>
          <a:chOff x="0" y="0"/>
          <a:chExt cx="0" cy="0"/>
        </a:xfrm>
      </p:grpSpPr>
      <p:sp>
        <p:nvSpPr>
          <p:cNvPr id="487" name="Google Shape;487;p31"/>
          <p:cNvSpPr txBox="1"/>
          <p:nvPr>
            <p:ph type="ctrTitle"/>
          </p:nvPr>
        </p:nvSpPr>
        <p:spPr>
          <a:xfrm>
            <a:off x="1093573" y="164756"/>
            <a:ext cx="6858000" cy="638915"/>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Clr>
                <a:srgbClr val="4089D7"/>
              </a:buClr>
              <a:buSzPts val="4100"/>
              <a:buFont typeface="Nunito"/>
              <a:buNone/>
            </a:pPr>
            <a:r>
              <a:rPr lang="es-ES"/>
              <a:t>Operadores</a:t>
            </a:r>
            <a:endParaRPr/>
          </a:p>
        </p:txBody>
      </p:sp>
      <p:sp>
        <p:nvSpPr>
          <p:cNvPr id="488" name="Google Shape;488;p31"/>
          <p:cNvSpPr txBox="1"/>
          <p:nvPr>
            <p:ph idx="1" type="subTitle"/>
          </p:nvPr>
        </p:nvSpPr>
        <p:spPr>
          <a:xfrm>
            <a:off x="683742" y="715405"/>
            <a:ext cx="7825944" cy="2471351"/>
          </a:xfrm>
          <a:prstGeom prst="rect">
            <a:avLst/>
          </a:prstGeom>
          <a:noFill/>
          <a:ln>
            <a:noFill/>
          </a:ln>
        </p:spPr>
        <p:txBody>
          <a:bodyPr anchorCtr="0" anchor="t" bIns="34275" lIns="68575" spcFirstLastPara="1" rIns="68575" wrap="square" tIns="34275">
            <a:normAutofit/>
          </a:bodyPr>
          <a:lstStyle/>
          <a:p>
            <a:pPr indent="-361950" lvl="0" marL="457200" rtl="0" algn="ctr">
              <a:lnSpc>
                <a:spcPct val="90000"/>
              </a:lnSpc>
              <a:spcBef>
                <a:spcPts val="800"/>
              </a:spcBef>
              <a:spcAft>
                <a:spcPts val="0"/>
              </a:spcAft>
              <a:buClr>
                <a:schemeClr val="dk1"/>
              </a:buClr>
              <a:buSzPts val="1800"/>
              <a:buNone/>
            </a:pPr>
            <a:r>
              <a:rPr b="1" lang="es-ES"/>
              <a:t>... || ...</a:t>
            </a:r>
            <a:r>
              <a:rPr lang="es-ES"/>
              <a:t> : Este operador, llamado </a:t>
            </a:r>
            <a:r>
              <a:rPr b="1" lang="es-ES"/>
              <a:t>"o"</a:t>
            </a:r>
            <a:r>
              <a:rPr lang="es-ES"/>
              <a:t>, permite comparar un valor con 2, o más, condiciones. Para que la estructura dé como resultado </a:t>
            </a:r>
            <a:r>
              <a:rPr i="1" lang="es-ES"/>
              <a:t>true</a:t>
            </a:r>
            <a:r>
              <a:rPr lang="es-ES"/>
              <a:t>, alcanza con que solo 1 de ellas se cumpla. Si ninguna condición es </a:t>
            </a:r>
            <a:r>
              <a:rPr i="1" lang="es-ES"/>
              <a:t>true</a:t>
            </a:r>
            <a:r>
              <a:rPr lang="es-ES"/>
              <a:t>, la estructura será </a:t>
            </a:r>
            <a:r>
              <a:rPr i="1" lang="es-ES"/>
              <a:t>false</a:t>
            </a:r>
            <a:r>
              <a:rPr lang="es-ES"/>
              <a:t>.</a:t>
            </a:r>
            <a:endParaRPr/>
          </a:p>
        </p:txBody>
      </p:sp>
      <p:pic>
        <p:nvPicPr>
          <p:cNvPr id="489" name="Google Shape;489;p31"/>
          <p:cNvPicPr preferRelativeResize="0"/>
          <p:nvPr/>
        </p:nvPicPr>
        <p:blipFill rotWithShape="1">
          <a:blip r:embed="rId3">
            <a:alphaModFix/>
          </a:blip>
          <a:srcRect b="0" l="0" r="0" t="0"/>
          <a:stretch/>
        </p:blipFill>
        <p:spPr>
          <a:xfrm>
            <a:off x="1964853" y="1951081"/>
            <a:ext cx="5362575" cy="272415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 name="Shape 493"/>
        <p:cNvGrpSpPr/>
        <p:nvPr/>
      </p:nvGrpSpPr>
      <p:grpSpPr>
        <a:xfrm>
          <a:off x="0" y="0"/>
          <a:ext cx="0" cy="0"/>
          <a:chOff x="0" y="0"/>
          <a:chExt cx="0" cy="0"/>
        </a:xfrm>
      </p:grpSpPr>
      <p:sp>
        <p:nvSpPr>
          <p:cNvPr id="494" name="Google Shape;494;p32"/>
          <p:cNvSpPr/>
          <p:nvPr/>
        </p:nvSpPr>
        <p:spPr>
          <a:xfrm>
            <a:off x="2286000" y="112490"/>
            <a:ext cx="4572000" cy="115416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s-ES" sz="4100" u="none" cap="none" strike="noStrike">
                <a:solidFill>
                  <a:srgbClr val="4089D7"/>
                </a:solidFill>
                <a:latin typeface="Nunito"/>
                <a:ea typeface="Nunito"/>
                <a:cs typeface="Nunito"/>
                <a:sym typeface="Nunito"/>
              </a:rPr>
              <a:t>Operadores</a:t>
            </a:r>
            <a:endParaRPr b="1" i="0" sz="4100" u="none" cap="none" strike="noStrike">
              <a:solidFill>
                <a:srgbClr val="4089D7"/>
              </a:solidFill>
              <a:latin typeface="Nunito"/>
              <a:ea typeface="Nunito"/>
              <a:cs typeface="Nunito"/>
              <a:sym typeface="Nunito"/>
            </a:endParaRPr>
          </a:p>
          <a:p>
            <a:pPr indent="0" lvl="0" marL="0" marR="0" rtl="0" algn="l">
              <a:lnSpc>
                <a:spcPct val="100000"/>
              </a:lnSpc>
              <a:spcBef>
                <a:spcPts val="0"/>
              </a:spcBef>
              <a:spcAft>
                <a:spcPts val="0"/>
              </a:spcAft>
              <a:buNone/>
            </a:pPr>
            <a:br>
              <a:rPr b="0" i="0" lang="es-ES" sz="1400" u="none" cap="none" strike="noStrike">
                <a:solidFill>
                  <a:srgbClr val="000000"/>
                </a:solidFill>
                <a:latin typeface="Arial"/>
                <a:ea typeface="Arial"/>
                <a:cs typeface="Arial"/>
                <a:sym typeface="Arial"/>
              </a:rPr>
            </a:br>
            <a:endParaRPr b="0" i="0" sz="1400" u="none" cap="none" strike="noStrike">
              <a:solidFill>
                <a:srgbClr val="000000"/>
              </a:solidFill>
              <a:latin typeface="Arial"/>
              <a:ea typeface="Arial"/>
              <a:cs typeface="Arial"/>
              <a:sym typeface="Arial"/>
            </a:endParaRPr>
          </a:p>
        </p:txBody>
      </p:sp>
      <p:sp>
        <p:nvSpPr>
          <p:cNvPr id="495" name="Google Shape;495;p32"/>
          <p:cNvSpPr/>
          <p:nvPr/>
        </p:nvSpPr>
        <p:spPr>
          <a:xfrm>
            <a:off x="1260390" y="1467361"/>
            <a:ext cx="7068064" cy="95410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s-ES" sz="1400" u="none" cap="none" strike="noStrike">
                <a:solidFill>
                  <a:schemeClr val="dk1"/>
                </a:solidFill>
                <a:latin typeface="Nunito"/>
                <a:ea typeface="Nunito"/>
                <a:cs typeface="Nunito"/>
                <a:sym typeface="Nunito"/>
              </a:rPr>
              <a:t>... &amp;&amp; ... : Este operador, llamado "y", permite comparar un valor con 2, o más, condiciones. Para que la estructura dé como resultado true, todas las condiciones deben cumplirse. Basta con que 1 de las condiciones no se cumpla para que toda la estructura sea false .</a:t>
            </a:r>
            <a:endParaRPr/>
          </a:p>
        </p:txBody>
      </p:sp>
      <p:pic>
        <p:nvPicPr>
          <p:cNvPr id="496" name="Google Shape;496;p32"/>
          <p:cNvPicPr preferRelativeResize="0"/>
          <p:nvPr/>
        </p:nvPicPr>
        <p:blipFill rotWithShape="1">
          <a:blip r:embed="rId3">
            <a:alphaModFix/>
          </a:blip>
          <a:srcRect b="0" l="0" r="0" t="0"/>
          <a:stretch/>
        </p:blipFill>
        <p:spPr>
          <a:xfrm>
            <a:off x="3235668" y="2207015"/>
            <a:ext cx="4351380" cy="221413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0" name="Shape 500"/>
        <p:cNvGrpSpPr/>
        <p:nvPr/>
      </p:nvGrpSpPr>
      <p:grpSpPr>
        <a:xfrm>
          <a:off x="0" y="0"/>
          <a:ext cx="0" cy="0"/>
          <a:chOff x="0" y="0"/>
          <a:chExt cx="0" cy="0"/>
        </a:xfrm>
      </p:grpSpPr>
      <p:sp>
        <p:nvSpPr>
          <p:cNvPr id="501" name="Google Shape;501;p33"/>
          <p:cNvSpPr txBox="1"/>
          <p:nvPr>
            <p:ph type="ctrTitle"/>
          </p:nvPr>
        </p:nvSpPr>
        <p:spPr>
          <a:xfrm>
            <a:off x="1241854" y="486032"/>
            <a:ext cx="6858000" cy="721294"/>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Clr>
                <a:srgbClr val="4089D7"/>
              </a:buClr>
              <a:buSzPts val="4100"/>
              <a:buFont typeface="Nunito"/>
              <a:buNone/>
            </a:pPr>
            <a:r>
              <a:rPr lang="es-ES"/>
              <a:t>Operadores</a:t>
            </a:r>
            <a:endParaRPr/>
          </a:p>
        </p:txBody>
      </p:sp>
      <p:sp>
        <p:nvSpPr>
          <p:cNvPr id="502" name="Google Shape;502;p33"/>
          <p:cNvSpPr txBox="1"/>
          <p:nvPr>
            <p:ph idx="1" type="subTitle"/>
          </p:nvPr>
        </p:nvSpPr>
        <p:spPr>
          <a:xfrm>
            <a:off x="879390" y="1523517"/>
            <a:ext cx="7671486" cy="2570687"/>
          </a:xfrm>
          <a:prstGeom prst="rect">
            <a:avLst/>
          </a:prstGeom>
          <a:noFill/>
          <a:ln>
            <a:noFill/>
          </a:ln>
        </p:spPr>
        <p:txBody>
          <a:bodyPr anchorCtr="0" anchor="t" bIns="34275" lIns="68575" spcFirstLastPara="1" rIns="68575" wrap="square" tIns="34275">
            <a:normAutofit/>
          </a:bodyPr>
          <a:lstStyle/>
          <a:p>
            <a:pPr indent="-361950" lvl="0" marL="457200" rtl="0" algn="ctr">
              <a:lnSpc>
                <a:spcPct val="90000"/>
              </a:lnSpc>
              <a:spcBef>
                <a:spcPts val="800"/>
              </a:spcBef>
              <a:spcAft>
                <a:spcPts val="0"/>
              </a:spcAft>
              <a:buClr>
                <a:schemeClr val="dk1"/>
              </a:buClr>
              <a:buSzPts val="1800"/>
              <a:buNone/>
            </a:pPr>
            <a:r>
              <a:rPr b="1" lang="es-ES"/>
              <a:t>... != ...</a:t>
            </a:r>
            <a:r>
              <a:rPr lang="es-ES"/>
              <a:t> : Este operador, llamado </a:t>
            </a:r>
            <a:r>
              <a:rPr b="1" lang="es-ES"/>
              <a:t>"diferente de..."</a:t>
            </a:r>
            <a:r>
              <a:rPr lang="es-ES"/>
              <a:t> o </a:t>
            </a:r>
            <a:r>
              <a:rPr b="1" lang="es-ES"/>
              <a:t>"de desigualdad"</a:t>
            </a:r>
            <a:r>
              <a:rPr lang="es-ES"/>
              <a:t>, permite comparar un valor con 2, o más, condiciones. Para que la estructura dé como resultado </a:t>
            </a:r>
            <a:r>
              <a:rPr i="1" lang="es-ES"/>
              <a:t>true</a:t>
            </a:r>
            <a:r>
              <a:rPr lang="es-ES"/>
              <a:t>, todas las condiciones deben ser diferentes entre sí. Basta con que 1 de las condiciones no sea diferente para que toda la estructura sea </a:t>
            </a:r>
            <a:r>
              <a:rPr i="1" lang="es-ES"/>
              <a:t>false</a:t>
            </a:r>
            <a:r>
              <a:rPr lang="es-ES"/>
              <a:t> .</a:t>
            </a:r>
            <a:br>
              <a:rPr lang="es-ES"/>
            </a:br>
            <a:endParaRPr/>
          </a:p>
        </p:txBody>
      </p:sp>
      <p:sp>
        <p:nvSpPr>
          <p:cNvPr id="503" name="Google Shape;503;p33"/>
          <p:cNvSpPr/>
          <p:nvPr/>
        </p:nvSpPr>
        <p:spPr>
          <a:xfrm>
            <a:off x="1132703" y="3117449"/>
            <a:ext cx="7467600" cy="1477328"/>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s-ES" sz="1800" u="none" cap="none" strike="noStrike">
                <a:solidFill>
                  <a:schemeClr val="dk1"/>
                </a:solidFill>
                <a:latin typeface="Nunito"/>
                <a:ea typeface="Nunito"/>
                <a:cs typeface="Nunito"/>
                <a:sym typeface="Nunito"/>
              </a:rPr>
              <a:t>Diferencia Blanda (!=) O Estricta (!==)</a:t>
            </a:r>
            <a:endParaRPr/>
          </a:p>
          <a:p>
            <a:pPr indent="0" lvl="0" marL="0" marR="0" rtl="0" algn="l">
              <a:lnSpc>
                <a:spcPct val="100000"/>
              </a:lnSpc>
              <a:spcBef>
                <a:spcPts val="0"/>
              </a:spcBef>
              <a:spcAft>
                <a:spcPts val="0"/>
              </a:spcAft>
              <a:buNone/>
            </a:pPr>
            <a:r>
              <a:rPr b="0" i="0" lang="es-ES" sz="1800" u="none" cap="none" strike="noStrike">
                <a:solidFill>
                  <a:schemeClr val="dk1"/>
                </a:solidFill>
                <a:latin typeface="Nunito"/>
                <a:ea typeface="Nunito"/>
                <a:cs typeface="Nunito"/>
                <a:sym typeface="Nunito"/>
              </a:rPr>
              <a:t>Al igual que con los operadores de comparación, la diferencia entre dos valores puede ser blanda o estricta. Mientras que, en la primera, se evaluará solo el contenido, en la segunda se considerará tanto el contenido como el tipo de dato.</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 name="Shape 507"/>
        <p:cNvGrpSpPr/>
        <p:nvPr/>
      </p:nvGrpSpPr>
      <p:grpSpPr>
        <a:xfrm>
          <a:off x="0" y="0"/>
          <a:ext cx="0" cy="0"/>
          <a:chOff x="0" y="0"/>
          <a:chExt cx="0" cy="0"/>
        </a:xfrm>
      </p:grpSpPr>
      <p:sp>
        <p:nvSpPr>
          <p:cNvPr id="508" name="Google Shape;508;p34"/>
          <p:cNvSpPr txBox="1"/>
          <p:nvPr>
            <p:ph type="ctrTitle"/>
          </p:nvPr>
        </p:nvSpPr>
        <p:spPr>
          <a:xfrm>
            <a:off x="9396" y="115330"/>
            <a:ext cx="7786817" cy="741406"/>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Clr>
                <a:srgbClr val="4089D7"/>
              </a:buClr>
              <a:buSzPts val="4100"/>
              <a:buFont typeface="Nunito"/>
              <a:buNone/>
            </a:pPr>
            <a:r>
              <a:rPr lang="es-ES"/>
              <a:t>Operador De Negación</a:t>
            </a:r>
            <a:endParaRPr/>
          </a:p>
        </p:txBody>
      </p:sp>
      <p:sp>
        <p:nvSpPr>
          <p:cNvPr id="509" name="Google Shape;509;p34"/>
          <p:cNvSpPr txBox="1"/>
          <p:nvPr>
            <p:ph idx="1" type="subTitle"/>
          </p:nvPr>
        </p:nvSpPr>
        <p:spPr>
          <a:xfrm>
            <a:off x="387178" y="1011966"/>
            <a:ext cx="8608541" cy="2331309"/>
          </a:xfrm>
          <a:prstGeom prst="rect">
            <a:avLst/>
          </a:prstGeom>
          <a:noFill/>
          <a:ln>
            <a:noFill/>
          </a:ln>
        </p:spPr>
        <p:txBody>
          <a:bodyPr anchorCtr="0" anchor="t" bIns="34275" lIns="68575" spcFirstLastPara="1" rIns="68575" wrap="square" tIns="34275">
            <a:normAutofit/>
          </a:bodyPr>
          <a:lstStyle/>
          <a:p>
            <a:pPr indent="-361950" lvl="0" marL="457200" rtl="0" algn="ctr">
              <a:lnSpc>
                <a:spcPct val="90000"/>
              </a:lnSpc>
              <a:spcBef>
                <a:spcPts val="800"/>
              </a:spcBef>
              <a:spcAft>
                <a:spcPts val="0"/>
              </a:spcAft>
              <a:buClr>
                <a:schemeClr val="dk1"/>
              </a:buClr>
              <a:buSzPts val="1800"/>
              <a:buNone/>
            </a:pPr>
            <a:r>
              <a:rPr lang="es-ES"/>
              <a:t>Los operadores de negación sirven para escribir código más optimizado, prolijo y elegante.</a:t>
            </a:r>
            <a:endParaRPr/>
          </a:p>
          <a:p>
            <a:pPr indent="-361950" lvl="0" marL="457200" rtl="0" algn="ctr">
              <a:lnSpc>
                <a:spcPct val="90000"/>
              </a:lnSpc>
              <a:spcBef>
                <a:spcPts val="800"/>
              </a:spcBef>
              <a:spcAft>
                <a:spcPts val="0"/>
              </a:spcAft>
              <a:buClr>
                <a:schemeClr val="dk1"/>
              </a:buClr>
              <a:buSzPts val="1800"/>
              <a:buNone/>
            </a:pPr>
            <a:r>
              <a:rPr lang="es-ES"/>
              <a:t>Recapitulando, </a:t>
            </a:r>
            <a:r>
              <a:rPr b="1" lang="es-ES"/>
              <a:t>!</a:t>
            </a:r>
            <a:r>
              <a:rPr lang="es-ES"/>
              <a:t> niega el valor booleano de cada dato. Es decir que, si es </a:t>
            </a:r>
            <a:r>
              <a:rPr b="1" lang="es-ES"/>
              <a:t>true devolverá false</a:t>
            </a:r>
            <a:r>
              <a:rPr lang="es-ES"/>
              <a:t> y si es false, </a:t>
            </a:r>
            <a:r>
              <a:rPr b="1" lang="es-ES"/>
              <a:t>retornará true.</a:t>
            </a:r>
            <a:endParaRPr b="1"/>
          </a:p>
        </p:txBody>
      </p:sp>
      <p:pic>
        <p:nvPicPr>
          <p:cNvPr id="510" name="Google Shape;510;p34"/>
          <p:cNvPicPr preferRelativeResize="0"/>
          <p:nvPr/>
        </p:nvPicPr>
        <p:blipFill rotWithShape="1">
          <a:blip r:embed="rId3">
            <a:alphaModFix/>
          </a:blip>
          <a:srcRect b="0" l="0" r="0" t="0"/>
          <a:stretch/>
        </p:blipFill>
        <p:spPr>
          <a:xfrm>
            <a:off x="4901377" y="2353235"/>
            <a:ext cx="4242623" cy="1963392"/>
          </a:xfrm>
          <a:prstGeom prst="rect">
            <a:avLst/>
          </a:prstGeom>
          <a:noFill/>
          <a:ln>
            <a:noFill/>
          </a:ln>
        </p:spPr>
      </p:pic>
      <p:pic>
        <p:nvPicPr>
          <p:cNvPr id="511" name="Google Shape;511;p34"/>
          <p:cNvPicPr preferRelativeResize="0"/>
          <p:nvPr/>
        </p:nvPicPr>
        <p:blipFill rotWithShape="1">
          <a:blip r:embed="rId4">
            <a:alphaModFix/>
          </a:blip>
          <a:srcRect b="0" l="0" r="0" t="0"/>
          <a:stretch/>
        </p:blipFill>
        <p:spPr>
          <a:xfrm>
            <a:off x="355772" y="2751396"/>
            <a:ext cx="4588545" cy="1320757"/>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5" name="Shape 515"/>
        <p:cNvGrpSpPr/>
        <p:nvPr/>
      </p:nvGrpSpPr>
      <p:grpSpPr>
        <a:xfrm>
          <a:off x="0" y="0"/>
          <a:ext cx="0" cy="0"/>
          <a:chOff x="0" y="0"/>
          <a:chExt cx="0" cy="0"/>
        </a:xfrm>
      </p:grpSpPr>
      <p:sp>
        <p:nvSpPr>
          <p:cNvPr id="516" name="Google Shape;516;p35"/>
          <p:cNvSpPr txBox="1"/>
          <p:nvPr>
            <p:ph type="ctrTitle"/>
          </p:nvPr>
        </p:nvSpPr>
        <p:spPr>
          <a:xfrm>
            <a:off x="1200665" y="296561"/>
            <a:ext cx="6858000" cy="853099"/>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Clr>
                <a:srgbClr val="4089D7"/>
              </a:buClr>
              <a:buSzPts val="4100"/>
              <a:buFont typeface="Nunito"/>
              <a:buNone/>
            </a:pPr>
            <a:r>
              <a:rPr i="1" lang="es-ES"/>
              <a:t>Booleanos</a:t>
            </a:r>
            <a:r>
              <a:rPr lang="es-ES"/>
              <a:t> Como Valores</a:t>
            </a:r>
            <a:endParaRPr/>
          </a:p>
        </p:txBody>
      </p:sp>
      <p:sp>
        <p:nvSpPr>
          <p:cNvPr id="517" name="Google Shape;517;p35"/>
          <p:cNvSpPr txBox="1"/>
          <p:nvPr>
            <p:ph idx="1" type="subTitle"/>
          </p:nvPr>
        </p:nvSpPr>
        <p:spPr>
          <a:xfrm>
            <a:off x="164757" y="1136822"/>
            <a:ext cx="8888627" cy="2806407"/>
          </a:xfrm>
          <a:prstGeom prst="rect">
            <a:avLst/>
          </a:prstGeom>
          <a:noFill/>
          <a:ln>
            <a:noFill/>
          </a:ln>
        </p:spPr>
        <p:txBody>
          <a:bodyPr anchorCtr="0" anchor="t" bIns="34275" lIns="68575" spcFirstLastPara="1" rIns="68575" wrap="square" tIns="34275">
            <a:normAutofit/>
          </a:bodyPr>
          <a:lstStyle/>
          <a:p>
            <a:pPr indent="-361950" lvl="0" marL="457200" rtl="0" algn="ctr">
              <a:lnSpc>
                <a:spcPct val="90000"/>
              </a:lnSpc>
              <a:spcBef>
                <a:spcPts val="800"/>
              </a:spcBef>
              <a:spcAft>
                <a:spcPts val="0"/>
              </a:spcAft>
              <a:buClr>
                <a:schemeClr val="dk1"/>
              </a:buClr>
              <a:buSzPts val="1800"/>
              <a:buNone/>
            </a:pPr>
            <a:r>
              <a:rPr lang="es-ES"/>
              <a:t>Como vimos en las secciones anteriores, JavaScript siempre evaluará un valor booleano en las estructuras condicionales. Es decir que, de ser necesario, forzará ese valor para interpretarlo como true o false</a:t>
            </a:r>
            <a:endParaRPr/>
          </a:p>
          <a:p>
            <a:pPr indent="-361950" lvl="0" marL="457200" rtl="0" algn="ctr">
              <a:lnSpc>
                <a:spcPct val="90000"/>
              </a:lnSpc>
              <a:spcBef>
                <a:spcPts val="800"/>
              </a:spcBef>
              <a:spcAft>
                <a:spcPts val="0"/>
              </a:spcAft>
              <a:buClr>
                <a:schemeClr val="dk1"/>
              </a:buClr>
              <a:buSzPts val="1800"/>
              <a:buNone/>
            </a:pPr>
            <a:r>
              <a:rPr lang="es-ES"/>
              <a:t>Existe una manera más sofisticada para utilizar este valor: el comando Boolean(valoraAnalizar).</a:t>
            </a:r>
            <a:endParaRPr/>
          </a:p>
        </p:txBody>
      </p:sp>
      <p:pic>
        <p:nvPicPr>
          <p:cNvPr id="518" name="Google Shape;518;p35"/>
          <p:cNvPicPr preferRelativeResize="0"/>
          <p:nvPr/>
        </p:nvPicPr>
        <p:blipFill rotWithShape="1">
          <a:blip r:embed="rId3">
            <a:alphaModFix/>
          </a:blip>
          <a:srcRect b="0" l="0" r="0" t="0"/>
          <a:stretch/>
        </p:blipFill>
        <p:spPr>
          <a:xfrm>
            <a:off x="1176724" y="2786063"/>
            <a:ext cx="7334250" cy="14001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5"/>
          <p:cNvSpPr txBox="1"/>
          <p:nvPr>
            <p:ph type="ctrTitle"/>
          </p:nvPr>
        </p:nvSpPr>
        <p:spPr>
          <a:xfrm>
            <a:off x="549875" y="-155007"/>
            <a:ext cx="7457303" cy="822271"/>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Clr>
                <a:srgbClr val="4089D7"/>
              </a:buClr>
              <a:buSzPts val="4100"/>
              <a:buFont typeface="Nunito"/>
              <a:buNone/>
            </a:pPr>
            <a:r>
              <a:rPr lang="es-ES"/>
              <a:t>Glosario</a:t>
            </a:r>
            <a:endParaRPr/>
          </a:p>
        </p:txBody>
      </p:sp>
      <p:pic>
        <p:nvPicPr>
          <p:cNvPr id="216" name="Google Shape;216;p5"/>
          <p:cNvPicPr preferRelativeResize="0"/>
          <p:nvPr/>
        </p:nvPicPr>
        <p:blipFill rotWithShape="1">
          <a:blip r:embed="rId3">
            <a:alphaModFix/>
          </a:blip>
          <a:srcRect b="0" l="0" r="0" t="0"/>
          <a:stretch/>
        </p:blipFill>
        <p:spPr>
          <a:xfrm>
            <a:off x="583600" y="892776"/>
            <a:ext cx="3906342" cy="3168477"/>
          </a:xfrm>
          <a:prstGeom prst="rect">
            <a:avLst/>
          </a:prstGeom>
          <a:noFill/>
          <a:ln>
            <a:noFill/>
          </a:ln>
        </p:spPr>
      </p:pic>
      <p:pic>
        <p:nvPicPr>
          <p:cNvPr id="217" name="Google Shape;217;p5"/>
          <p:cNvPicPr preferRelativeResize="0"/>
          <p:nvPr/>
        </p:nvPicPr>
        <p:blipFill rotWithShape="1">
          <a:blip r:embed="rId4">
            <a:alphaModFix/>
          </a:blip>
          <a:srcRect b="0" l="0" r="0" t="0"/>
          <a:stretch/>
        </p:blipFill>
        <p:spPr>
          <a:xfrm>
            <a:off x="4589120" y="603164"/>
            <a:ext cx="4085323" cy="4137988"/>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2" name="Shape 522"/>
        <p:cNvGrpSpPr/>
        <p:nvPr/>
      </p:nvGrpSpPr>
      <p:grpSpPr>
        <a:xfrm>
          <a:off x="0" y="0"/>
          <a:ext cx="0" cy="0"/>
          <a:chOff x="0" y="0"/>
          <a:chExt cx="0" cy="0"/>
        </a:xfrm>
      </p:grpSpPr>
      <p:sp>
        <p:nvSpPr>
          <p:cNvPr id="523" name="Google Shape;523;p36"/>
          <p:cNvSpPr txBox="1"/>
          <p:nvPr>
            <p:ph type="ctrTitle"/>
          </p:nvPr>
        </p:nvSpPr>
        <p:spPr>
          <a:xfrm>
            <a:off x="1192426" y="1746422"/>
            <a:ext cx="6858000" cy="795434"/>
          </a:xfrm>
          <a:prstGeom prst="rect">
            <a:avLst/>
          </a:prstGeom>
          <a:noFill/>
          <a:ln>
            <a:noFill/>
          </a:ln>
        </p:spPr>
        <p:txBody>
          <a:bodyPr anchorCtr="0" anchor="b" bIns="34275" lIns="68575" spcFirstLastPara="1" rIns="68575" wrap="square" tIns="34275">
            <a:normAutofit fontScale="90000"/>
          </a:bodyPr>
          <a:lstStyle/>
          <a:p>
            <a:pPr indent="0" lvl="0" marL="0" rtl="0" algn="ctr">
              <a:lnSpc>
                <a:spcPct val="90000"/>
              </a:lnSpc>
              <a:spcBef>
                <a:spcPts val="0"/>
              </a:spcBef>
              <a:spcAft>
                <a:spcPts val="0"/>
              </a:spcAft>
              <a:buClr>
                <a:srgbClr val="4089D7"/>
              </a:buClr>
              <a:buSzPct val="111111"/>
              <a:buFont typeface="Nunito"/>
              <a:buNone/>
            </a:pPr>
            <a:r>
              <a:rPr lang="es-ES"/>
              <a:t>Crear un algoritmo con un condicional</a:t>
            </a:r>
            <a:endParaRPr/>
          </a:p>
        </p:txBody>
      </p:sp>
      <p:sp>
        <p:nvSpPr>
          <p:cNvPr id="524" name="Google Shape;524;p36"/>
          <p:cNvSpPr txBox="1"/>
          <p:nvPr>
            <p:ph idx="1" type="subTitle"/>
          </p:nvPr>
        </p:nvSpPr>
        <p:spPr>
          <a:xfrm>
            <a:off x="1143000" y="2702011"/>
            <a:ext cx="6858000" cy="1241218"/>
          </a:xfrm>
          <a:prstGeom prst="rect">
            <a:avLst/>
          </a:prstGeom>
          <a:noFill/>
          <a:ln>
            <a:noFill/>
          </a:ln>
        </p:spPr>
        <p:txBody>
          <a:bodyPr anchorCtr="0" anchor="t" bIns="34275" lIns="68575" spcFirstLastPara="1" rIns="68575" wrap="square" tIns="34275">
            <a:normAutofit/>
          </a:bodyPr>
          <a:lstStyle/>
          <a:p>
            <a:pPr indent="-361950" lvl="0" marL="457200" rtl="0" algn="ctr">
              <a:lnSpc>
                <a:spcPct val="90000"/>
              </a:lnSpc>
              <a:spcBef>
                <a:spcPts val="800"/>
              </a:spcBef>
              <a:spcAft>
                <a:spcPts val="0"/>
              </a:spcAft>
              <a:buClr>
                <a:schemeClr val="dk1"/>
              </a:buClr>
              <a:buSzPts val="1800"/>
              <a:buNone/>
            </a:pPr>
            <a:r>
              <a:rPr lang="es-ES"/>
              <a:t>Crea un algoritmo que solicite al usuario uno o más valores ingresados por prompt(), compare las entradas y, en función de ciertas condiciones, muestre un resultado.</a:t>
            </a:r>
            <a:endParaRPr/>
          </a:p>
        </p:txBody>
      </p:sp>
      <p:pic>
        <p:nvPicPr>
          <p:cNvPr id="525" name="Google Shape;525;p36"/>
          <p:cNvPicPr preferRelativeResize="0"/>
          <p:nvPr/>
        </p:nvPicPr>
        <p:blipFill rotWithShape="1">
          <a:blip r:embed="rId3">
            <a:alphaModFix/>
          </a:blip>
          <a:srcRect b="0" l="0" r="0" t="0"/>
          <a:stretch/>
        </p:blipFill>
        <p:spPr>
          <a:xfrm>
            <a:off x="2591057" y="3669442"/>
            <a:ext cx="3714750" cy="457200"/>
          </a:xfrm>
          <a:prstGeom prst="rect">
            <a:avLst/>
          </a:prstGeom>
          <a:noFill/>
          <a:ln>
            <a:noFill/>
          </a:ln>
        </p:spPr>
      </p:pic>
      <p:pic>
        <p:nvPicPr>
          <p:cNvPr id="526" name="Google Shape;526;p36"/>
          <p:cNvPicPr preferRelativeResize="0"/>
          <p:nvPr/>
        </p:nvPicPr>
        <p:blipFill rotWithShape="1">
          <a:blip r:embed="rId4">
            <a:alphaModFix/>
          </a:blip>
          <a:srcRect b="0" l="0" r="0" t="0"/>
          <a:stretch/>
        </p:blipFill>
        <p:spPr>
          <a:xfrm>
            <a:off x="3981579" y="353455"/>
            <a:ext cx="1362075" cy="100965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0" name="Shape 530"/>
        <p:cNvGrpSpPr/>
        <p:nvPr/>
      </p:nvGrpSpPr>
      <p:grpSpPr>
        <a:xfrm>
          <a:off x="0" y="0"/>
          <a:ext cx="0" cy="0"/>
          <a:chOff x="0" y="0"/>
          <a:chExt cx="0" cy="0"/>
        </a:xfrm>
      </p:grpSpPr>
      <p:sp>
        <p:nvSpPr>
          <p:cNvPr id="531" name="Google Shape;531;p37"/>
          <p:cNvSpPr txBox="1"/>
          <p:nvPr>
            <p:ph idx="1" type="subTitle"/>
          </p:nvPr>
        </p:nvSpPr>
        <p:spPr>
          <a:xfrm>
            <a:off x="748355" y="222421"/>
            <a:ext cx="6858000" cy="2032051"/>
          </a:xfrm>
          <a:prstGeom prst="rect">
            <a:avLst/>
          </a:prstGeom>
          <a:noFill/>
          <a:ln>
            <a:noFill/>
          </a:ln>
        </p:spPr>
        <p:txBody>
          <a:bodyPr anchorCtr="0" anchor="t" bIns="34275" lIns="68575" spcFirstLastPara="1" rIns="68575" wrap="square" tIns="34275">
            <a:normAutofit/>
          </a:bodyPr>
          <a:lstStyle/>
          <a:p>
            <a:pPr indent="-361950" lvl="0" marL="457200" rtl="0" algn="ctr">
              <a:lnSpc>
                <a:spcPct val="90000"/>
              </a:lnSpc>
              <a:spcBef>
                <a:spcPts val="800"/>
              </a:spcBef>
              <a:spcAft>
                <a:spcPts val="0"/>
              </a:spcAft>
              <a:buClr>
                <a:schemeClr val="dk1"/>
              </a:buClr>
              <a:buSzPts val="1800"/>
              <a:buNone/>
            </a:pPr>
            <a:r>
              <a:rPr lang="es-ES"/>
              <a:t>Conocé más </a:t>
            </a:r>
            <a:r>
              <a:rPr b="1" lang="es-ES" u="sng">
                <a:solidFill>
                  <a:schemeClr val="hlink"/>
                </a:solidFill>
                <a:hlinkClick r:id="rId3"/>
              </a:rPr>
              <a:t>acá</a:t>
            </a:r>
            <a:r>
              <a:rPr lang="es-ES"/>
              <a:t>.</a:t>
            </a:r>
            <a:endParaRPr/>
          </a:p>
          <a:p>
            <a:pPr indent="-361950" lvl="0" marL="457200" rtl="0" algn="ctr">
              <a:lnSpc>
                <a:spcPct val="90000"/>
              </a:lnSpc>
              <a:spcBef>
                <a:spcPts val="800"/>
              </a:spcBef>
              <a:spcAft>
                <a:spcPts val="0"/>
              </a:spcAft>
              <a:buClr>
                <a:schemeClr val="dk1"/>
              </a:buClr>
              <a:buSzPts val="1800"/>
              <a:buNone/>
            </a:pPr>
            <a:br>
              <a:rPr lang="es-ES"/>
            </a:br>
            <a:endParaRPr/>
          </a:p>
        </p:txBody>
      </p:sp>
      <p:pic>
        <p:nvPicPr>
          <p:cNvPr id="532" name="Google Shape;532;p37"/>
          <p:cNvPicPr preferRelativeResize="0"/>
          <p:nvPr/>
        </p:nvPicPr>
        <p:blipFill rotWithShape="1">
          <a:blip r:embed="rId4">
            <a:alphaModFix/>
          </a:blip>
          <a:srcRect b="0" l="0" r="0" t="0"/>
          <a:stretch/>
        </p:blipFill>
        <p:spPr>
          <a:xfrm>
            <a:off x="2561641" y="864973"/>
            <a:ext cx="3610371" cy="3701878"/>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6" name="Shape 536"/>
        <p:cNvGrpSpPr/>
        <p:nvPr/>
      </p:nvGrpSpPr>
      <p:grpSpPr>
        <a:xfrm>
          <a:off x="0" y="0"/>
          <a:ext cx="0" cy="0"/>
          <a:chOff x="0" y="0"/>
          <a:chExt cx="0" cy="0"/>
        </a:xfrm>
      </p:grpSpPr>
      <p:sp>
        <p:nvSpPr>
          <p:cNvPr id="537" name="Google Shape;537;p38"/>
          <p:cNvSpPr txBox="1"/>
          <p:nvPr>
            <p:ph type="ctrTitle"/>
          </p:nvPr>
        </p:nvSpPr>
        <p:spPr>
          <a:xfrm>
            <a:off x="1208903" y="74141"/>
            <a:ext cx="6858000" cy="803672"/>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Clr>
                <a:srgbClr val="4089D7"/>
              </a:buClr>
              <a:buSzPts val="4100"/>
              <a:buFont typeface="Nunito"/>
              <a:buNone/>
            </a:pPr>
            <a:r>
              <a:rPr lang="es-ES"/>
              <a:t>Operador Ternario</a:t>
            </a:r>
            <a:endParaRPr/>
          </a:p>
        </p:txBody>
      </p:sp>
      <p:sp>
        <p:nvSpPr>
          <p:cNvPr id="538" name="Google Shape;538;p38"/>
          <p:cNvSpPr txBox="1"/>
          <p:nvPr>
            <p:ph idx="1" type="subTitle"/>
          </p:nvPr>
        </p:nvSpPr>
        <p:spPr>
          <a:xfrm>
            <a:off x="1118286" y="1062682"/>
            <a:ext cx="6858000" cy="2205045"/>
          </a:xfrm>
          <a:prstGeom prst="rect">
            <a:avLst/>
          </a:prstGeom>
          <a:noFill/>
          <a:ln>
            <a:noFill/>
          </a:ln>
        </p:spPr>
        <p:txBody>
          <a:bodyPr anchorCtr="0" anchor="t" bIns="34275" lIns="68575" spcFirstLastPara="1" rIns="68575" wrap="square" tIns="34275">
            <a:normAutofit fontScale="77500" lnSpcReduction="20000"/>
          </a:bodyPr>
          <a:lstStyle/>
          <a:p>
            <a:pPr indent="-361950" lvl="0" marL="457200" rtl="0" algn="ctr">
              <a:lnSpc>
                <a:spcPct val="90000"/>
              </a:lnSpc>
              <a:spcBef>
                <a:spcPts val="800"/>
              </a:spcBef>
              <a:spcAft>
                <a:spcPts val="0"/>
              </a:spcAft>
              <a:buClr>
                <a:schemeClr val="dk1"/>
              </a:buClr>
              <a:buSzPct val="129032"/>
              <a:buNone/>
            </a:pPr>
            <a:r>
              <a:rPr lang="es-ES"/>
              <a:t>El Operador Ternario es una manera de simplificar las estructuras condicionales de tipo If...else para escribirlas en una sola línea. </a:t>
            </a:r>
            <a:endParaRPr/>
          </a:p>
          <a:p>
            <a:pPr indent="-361950" lvl="0" marL="457200" rtl="0" algn="ctr">
              <a:lnSpc>
                <a:spcPct val="90000"/>
              </a:lnSpc>
              <a:spcBef>
                <a:spcPts val="800"/>
              </a:spcBef>
              <a:spcAft>
                <a:spcPts val="0"/>
              </a:spcAft>
              <a:buClr>
                <a:schemeClr val="dk1"/>
              </a:buClr>
              <a:buSzPct val="129032"/>
              <a:buNone/>
            </a:pPr>
            <a:br>
              <a:rPr lang="es-ES"/>
            </a:br>
            <a:r>
              <a:rPr b="1" lang="es-ES"/>
              <a:t>Sintaxis De Los Operadores Ternarios:</a:t>
            </a:r>
            <a:endParaRPr/>
          </a:p>
          <a:p>
            <a:pPr indent="-361950" lvl="0" marL="457200" rtl="0" algn="l">
              <a:lnSpc>
                <a:spcPct val="90000"/>
              </a:lnSpc>
              <a:spcBef>
                <a:spcPts val="800"/>
              </a:spcBef>
              <a:spcAft>
                <a:spcPts val="0"/>
              </a:spcAft>
              <a:buSzPct val="129032"/>
              <a:buFont typeface="Arial"/>
              <a:buChar char="•"/>
            </a:pPr>
            <a:r>
              <a:rPr lang="es-ES"/>
              <a:t>Los Operadores Ternarios tienen una estructura con 3 Argumentos:</a:t>
            </a:r>
            <a:endParaRPr/>
          </a:p>
          <a:p>
            <a:pPr indent="-361950" lvl="0" marL="457200" rtl="0" algn="l">
              <a:lnSpc>
                <a:spcPct val="90000"/>
              </a:lnSpc>
              <a:spcBef>
                <a:spcPts val="800"/>
              </a:spcBef>
              <a:spcAft>
                <a:spcPts val="0"/>
              </a:spcAft>
              <a:buSzPct val="129032"/>
              <a:buFont typeface="Arial"/>
              <a:buChar char="•"/>
            </a:pPr>
            <a:r>
              <a:rPr lang="es-ES"/>
              <a:t>Una condición</a:t>
            </a:r>
            <a:endParaRPr/>
          </a:p>
          <a:p>
            <a:pPr indent="-361950" lvl="0" marL="457200" rtl="0" algn="l">
              <a:lnSpc>
                <a:spcPct val="90000"/>
              </a:lnSpc>
              <a:spcBef>
                <a:spcPts val="800"/>
              </a:spcBef>
              <a:spcAft>
                <a:spcPts val="0"/>
              </a:spcAft>
              <a:buSzPct val="129032"/>
              <a:buFont typeface="Arial"/>
              <a:buChar char="•"/>
            </a:pPr>
            <a:r>
              <a:rPr lang="es-ES"/>
              <a:t>Un signo de interrogación (?)</a:t>
            </a:r>
            <a:endParaRPr/>
          </a:p>
          <a:p>
            <a:pPr indent="-361950" lvl="0" marL="457200" rtl="0" algn="l">
              <a:lnSpc>
                <a:spcPct val="90000"/>
              </a:lnSpc>
              <a:spcBef>
                <a:spcPts val="800"/>
              </a:spcBef>
              <a:spcAft>
                <a:spcPts val="0"/>
              </a:spcAft>
              <a:buSzPct val="129032"/>
              <a:buFont typeface="Arial"/>
              <a:buChar char="•"/>
            </a:pPr>
            <a:r>
              <a:rPr lang="es-ES"/>
              <a:t>Los dos caminos posibles, separados por dos puntos (:)</a:t>
            </a:r>
            <a:endParaRPr/>
          </a:p>
          <a:p>
            <a:pPr indent="-361950" lvl="0" marL="457200" rtl="0" algn="l">
              <a:lnSpc>
                <a:spcPct val="90000"/>
              </a:lnSpc>
              <a:spcBef>
                <a:spcPts val="800"/>
              </a:spcBef>
              <a:spcAft>
                <a:spcPts val="0"/>
              </a:spcAft>
              <a:buSzPct val="129032"/>
              <a:buFont typeface="Arial"/>
              <a:buChar char="•"/>
            </a:pPr>
            <a:r>
              <a:rPr b="1" lang="es-ES"/>
              <a:t>condicion ?</a:t>
            </a:r>
            <a:r>
              <a:rPr lang="es-ES"/>
              <a:t> </a:t>
            </a:r>
            <a:r>
              <a:rPr i="1" lang="es-ES"/>
              <a:t>lo que se ejecuta si es true</a:t>
            </a:r>
            <a:r>
              <a:rPr lang="es-ES"/>
              <a:t> </a:t>
            </a:r>
            <a:r>
              <a:rPr b="1" lang="es-ES"/>
              <a:t>:</a:t>
            </a:r>
            <a:r>
              <a:rPr lang="es-ES"/>
              <a:t> </a:t>
            </a:r>
            <a:r>
              <a:rPr i="1" lang="es-ES"/>
              <a:t>lo que se ejecuta si es false</a:t>
            </a:r>
            <a:r>
              <a:rPr lang="es-ES"/>
              <a:t>.</a:t>
            </a:r>
            <a:endParaRPr/>
          </a:p>
          <a:p>
            <a:pPr indent="-361950" lvl="0" marL="457200" rtl="0" algn="ctr">
              <a:lnSpc>
                <a:spcPct val="90000"/>
              </a:lnSpc>
              <a:spcBef>
                <a:spcPts val="800"/>
              </a:spcBef>
              <a:spcAft>
                <a:spcPts val="0"/>
              </a:spcAft>
              <a:buClr>
                <a:schemeClr val="dk1"/>
              </a:buClr>
              <a:buSzPct val="129032"/>
              <a:buNone/>
            </a:pPr>
            <a:r>
              <a:t/>
            </a:r>
            <a:endParaRPr/>
          </a:p>
        </p:txBody>
      </p:sp>
      <p:pic>
        <p:nvPicPr>
          <p:cNvPr id="539" name="Google Shape;539;p38"/>
          <p:cNvPicPr preferRelativeResize="0"/>
          <p:nvPr/>
        </p:nvPicPr>
        <p:blipFill rotWithShape="1">
          <a:blip r:embed="rId3">
            <a:alphaModFix/>
          </a:blip>
          <a:srcRect b="0" l="0" r="0" t="0"/>
          <a:stretch/>
        </p:blipFill>
        <p:spPr>
          <a:xfrm>
            <a:off x="1427720" y="3303570"/>
            <a:ext cx="6348799" cy="1238182"/>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3" name="Shape 543"/>
        <p:cNvGrpSpPr/>
        <p:nvPr/>
      </p:nvGrpSpPr>
      <p:grpSpPr>
        <a:xfrm>
          <a:off x="0" y="0"/>
          <a:ext cx="0" cy="0"/>
          <a:chOff x="0" y="0"/>
          <a:chExt cx="0" cy="0"/>
        </a:xfrm>
      </p:grpSpPr>
      <p:sp>
        <p:nvSpPr>
          <p:cNvPr id="544" name="Google Shape;544;p39"/>
          <p:cNvSpPr txBox="1"/>
          <p:nvPr>
            <p:ph type="ctrTitle"/>
          </p:nvPr>
        </p:nvSpPr>
        <p:spPr>
          <a:xfrm>
            <a:off x="1151238" y="444844"/>
            <a:ext cx="6858000" cy="581250"/>
          </a:xfrm>
          <a:prstGeom prst="rect">
            <a:avLst/>
          </a:prstGeom>
          <a:noFill/>
          <a:ln>
            <a:noFill/>
          </a:ln>
        </p:spPr>
        <p:txBody>
          <a:bodyPr anchorCtr="0" anchor="b" bIns="34275" lIns="68575" spcFirstLastPara="1" rIns="68575" wrap="square" tIns="34275">
            <a:normAutofit fontScale="90000"/>
          </a:bodyPr>
          <a:lstStyle/>
          <a:p>
            <a:pPr indent="0" lvl="0" marL="0" rtl="0" algn="ctr">
              <a:lnSpc>
                <a:spcPct val="90000"/>
              </a:lnSpc>
              <a:spcBef>
                <a:spcPts val="0"/>
              </a:spcBef>
              <a:spcAft>
                <a:spcPts val="0"/>
              </a:spcAft>
              <a:buClr>
                <a:srgbClr val="4089D7"/>
              </a:buClr>
              <a:buSzPct val="111111"/>
              <a:buFont typeface="Nunito"/>
              <a:buNone/>
            </a:pPr>
            <a:r>
              <a:rPr lang="es-ES"/>
              <a:t>Operador Ternario</a:t>
            </a:r>
            <a:endParaRPr/>
          </a:p>
        </p:txBody>
      </p:sp>
      <p:sp>
        <p:nvSpPr>
          <p:cNvPr id="545" name="Google Shape;545;p39"/>
          <p:cNvSpPr txBox="1"/>
          <p:nvPr>
            <p:ph idx="1" type="subTitle"/>
          </p:nvPr>
        </p:nvSpPr>
        <p:spPr>
          <a:xfrm>
            <a:off x="1143000" y="1392195"/>
            <a:ext cx="6858000" cy="700216"/>
          </a:xfrm>
          <a:prstGeom prst="rect">
            <a:avLst/>
          </a:prstGeom>
          <a:noFill/>
          <a:ln>
            <a:noFill/>
          </a:ln>
        </p:spPr>
        <p:txBody>
          <a:bodyPr anchorCtr="0" anchor="t" bIns="34275" lIns="68575" spcFirstLastPara="1" rIns="68575" wrap="square" tIns="34275">
            <a:noAutofit/>
          </a:bodyPr>
          <a:lstStyle/>
          <a:p>
            <a:pPr indent="-361950" lvl="0" marL="457200" rtl="0" algn="ctr">
              <a:lnSpc>
                <a:spcPct val="90000"/>
              </a:lnSpc>
              <a:spcBef>
                <a:spcPts val="800"/>
              </a:spcBef>
              <a:spcAft>
                <a:spcPts val="0"/>
              </a:spcAft>
              <a:buClr>
                <a:schemeClr val="dk1"/>
              </a:buClr>
              <a:buSzPts val="1800"/>
              <a:buNone/>
            </a:pPr>
            <a:r>
              <a:rPr lang="es-ES" sz="1600"/>
              <a:t>Supongamos que estamos planeando una fiesta sorpresa para un amigo llamado Diego. Antes de entrar necesitamos saber los nombres de quienes se sumen para no arruinar la sorpresa:</a:t>
            </a:r>
            <a:br>
              <a:rPr b="1" lang="es-ES" sz="1600">
                <a:solidFill>
                  <a:srgbClr val="2466AD"/>
                </a:solidFill>
              </a:rPr>
            </a:br>
            <a:br>
              <a:rPr lang="es-ES" sz="1600"/>
            </a:br>
            <a:endParaRPr sz="1600"/>
          </a:p>
        </p:txBody>
      </p:sp>
      <p:pic>
        <p:nvPicPr>
          <p:cNvPr id="546" name="Google Shape;546;p39"/>
          <p:cNvPicPr preferRelativeResize="0"/>
          <p:nvPr/>
        </p:nvPicPr>
        <p:blipFill rotWithShape="1">
          <a:blip r:embed="rId3">
            <a:alphaModFix/>
          </a:blip>
          <a:srcRect b="0" l="0" r="0" t="0"/>
          <a:stretch/>
        </p:blipFill>
        <p:spPr>
          <a:xfrm>
            <a:off x="1235161" y="2267980"/>
            <a:ext cx="7200900" cy="83820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0" name="Shape 550"/>
        <p:cNvGrpSpPr/>
        <p:nvPr/>
      </p:nvGrpSpPr>
      <p:grpSpPr>
        <a:xfrm>
          <a:off x="0" y="0"/>
          <a:ext cx="0" cy="0"/>
          <a:chOff x="0" y="0"/>
          <a:chExt cx="0" cy="0"/>
        </a:xfrm>
      </p:grpSpPr>
      <p:sp>
        <p:nvSpPr>
          <p:cNvPr id="551" name="Google Shape;551;p41"/>
          <p:cNvSpPr txBox="1"/>
          <p:nvPr>
            <p:ph type="ctrTitle"/>
          </p:nvPr>
        </p:nvSpPr>
        <p:spPr>
          <a:xfrm>
            <a:off x="477794" y="164757"/>
            <a:ext cx="8188411" cy="947351"/>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Clr>
                <a:srgbClr val="4089D7"/>
              </a:buClr>
              <a:buSzPts val="4100"/>
              <a:buFont typeface="Nunito"/>
              <a:buNone/>
            </a:pPr>
            <a:r>
              <a:rPr lang="es-ES" sz="2800"/>
              <a:t>¿Por Qué La Variable response Toma Una Cadena De Caracteres?</a:t>
            </a:r>
            <a:endParaRPr/>
          </a:p>
        </p:txBody>
      </p:sp>
      <p:sp>
        <p:nvSpPr>
          <p:cNvPr id="552" name="Google Shape;552;p41"/>
          <p:cNvSpPr txBox="1"/>
          <p:nvPr>
            <p:ph idx="1" type="subTitle"/>
          </p:nvPr>
        </p:nvSpPr>
        <p:spPr>
          <a:xfrm>
            <a:off x="1035909" y="1112107"/>
            <a:ext cx="6858000" cy="2188570"/>
          </a:xfrm>
          <a:prstGeom prst="rect">
            <a:avLst/>
          </a:prstGeom>
          <a:noFill/>
          <a:ln>
            <a:noFill/>
          </a:ln>
        </p:spPr>
        <p:txBody>
          <a:bodyPr anchorCtr="0" anchor="t" bIns="34275" lIns="68575" spcFirstLastPara="1" rIns="68575" wrap="square" tIns="34275">
            <a:normAutofit/>
          </a:bodyPr>
          <a:lstStyle/>
          <a:p>
            <a:pPr indent="-361950" lvl="0" marL="457200" rtl="0" algn="ctr">
              <a:lnSpc>
                <a:spcPct val="90000"/>
              </a:lnSpc>
              <a:spcBef>
                <a:spcPts val="800"/>
              </a:spcBef>
              <a:spcAft>
                <a:spcPts val="0"/>
              </a:spcAft>
              <a:buClr>
                <a:schemeClr val="dk1"/>
              </a:buClr>
              <a:buSzPts val="1800"/>
              <a:buNone/>
            </a:pPr>
            <a:r>
              <a:rPr lang="es-ES"/>
              <a:t>🛎 </a:t>
            </a:r>
            <a:r>
              <a:rPr b="1" lang="es-ES"/>
              <a:t>Recordá</a:t>
            </a:r>
            <a:r>
              <a:rPr lang="es-ES"/>
              <a:t>:</a:t>
            </a:r>
            <a:endParaRPr/>
          </a:p>
          <a:p>
            <a:pPr indent="-361950" lvl="0" marL="457200" rtl="0" algn="ctr">
              <a:lnSpc>
                <a:spcPct val="90000"/>
              </a:lnSpc>
              <a:spcBef>
                <a:spcPts val="800"/>
              </a:spcBef>
              <a:spcAft>
                <a:spcPts val="0"/>
              </a:spcAft>
              <a:buClr>
                <a:schemeClr val="dk1"/>
              </a:buClr>
              <a:buSzPts val="1800"/>
              <a:buNone/>
            </a:pPr>
            <a:r>
              <a:rPr lang="es-ES"/>
              <a:t>Cadena de caracter </a:t>
            </a:r>
            <a:r>
              <a:rPr b="1" lang="es-ES"/>
              <a:t>vacía</a:t>
            </a:r>
            <a:r>
              <a:rPr lang="es-ES"/>
              <a:t> = false</a:t>
            </a:r>
            <a:endParaRPr/>
          </a:p>
          <a:p>
            <a:pPr indent="-361950" lvl="0" marL="457200" rtl="0" algn="ctr">
              <a:lnSpc>
                <a:spcPct val="90000"/>
              </a:lnSpc>
              <a:spcBef>
                <a:spcPts val="800"/>
              </a:spcBef>
              <a:spcAft>
                <a:spcPts val="0"/>
              </a:spcAft>
              <a:buClr>
                <a:schemeClr val="dk1"/>
              </a:buClr>
              <a:buSzPts val="1800"/>
              <a:buNone/>
            </a:pPr>
            <a:r>
              <a:rPr lang="es-ES"/>
              <a:t>Cadena de caracter </a:t>
            </a:r>
            <a:r>
              <a:rPr b="1" lang="es-ES"/>
              <a:t>con contenido</a:t>
            </a:r>
            <a:r>
              <a:rPr lang="es-ES"/>
              <a:t> = true</a:t>
            </a:r>
            <a:endParaRPr/>
          </a:p>
          <a:p>
            <a:pPr indent="-361950" lvl="0" marL="457200" rtl="0" algn="ctr">
              <a:lnSpc>
                <a:spcPct val="90000"/>
              </a:lnSpc>
              <a:spcBef>
                <a:spcPts val="800"/>
              </a:spcBef>
              <a:spcAft>
                <a:spcPts val="0"/>
              </a:spcAft>
              <a:buClr>
                <a:schemeClr val="dk1"/>
              </a:buClr>
              <a:buSzPts val="1800"/>
              <a:buNone/>
            </a:pPr>
            <a:r>
              <a:rPr lang="es-ES"/>
              <a:t>En este ejemplo, en caso de que el usuario haya dejado el prompt vacío, nombre tendrá un valor false y activará el camino alternativo. +++</a:t>
            </a:r>
            <a:endParaRPr/>
          </a:p>
          <a:p>
            <a:pPr indent="-361950" lvl="0" marL="457200" rtl="0" algn="ctr">
              <a:lnSpc>
                <a:spcPct val="90000"/>
              </a:lnSpc>
              <a:spcBef>
                <a:spcPts val="800"/>
              </a:spcBef>
              <a:spcAft>
                <a:spcPts val="0"/>
              </a:spcAft>
              <a:buClr>
                <a:schemeClr val="dk1"/>
              </a:buClr>
              <a:buSzPts val="1800"/>
              <a:buNone/>
            </a:pPr>
            <a:r>
              <a:t/>
            </a:r>
            <a:endParaRPr/>
          </a:p>
        </p:txBody>
      </p:sp>
      <p:pic>
        <p:nvPicPr>
          <p:cNvPr id="553" name="Google Shape;553;p41"/>
          <p:cNvPicPr preferRelativeResize="0"/>
          <p:nvPr/>
        </p:nvPicPr>
        <p:blipFill rotWithShape="1">
          <a:blip r:embed="rId3">
            <a:alphaModFix/>
          </a:blip>
          <a:srcRect b="0" l="0" r="0" t="0"/>
          <a:stretch/>
        </p:blipFill>
        <p:spPr>
          <a:xfrm>
            <a:off x="2364132" y="3245451"/>
            <a:ext cx="4695825" cy="112395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7" name="Shape 557"/>
        <p:cNvGrpSpPr/>
        <p:nvPr/>
      </p:nvGrpSpPr>
      <p:grpSpPr>
        <a:xfrm>
          <a:off x="0" y="0"/>
          <a:ext cx="0" cy="0"/>
          <a:chOff x="0" y="0"/>
          <a:chExt cx="0" cy="0"/>
        </a:xfrm>
      </p:grpSpPr>
      <p:sp>
        <p:nvSpPr>
          <p:cNvPr id="558" name="Google Shape;558;p42"/>
          <p:cNvSpPr txBox="1"/>
          <p:nvPr>
            <p:ph type="ctrTitle"/>
          </p:nvPr>
        </p:nvSpPr>
        <p:spPr>
          <a:xfrm>
            <a:off x="477794" y="164757"/>
            <a:ext cx="8188411" cy="947351"/>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Clr>
                <a:srgbClr val="4089D7"/>
              </a:buClr>
              <a:buSzPts val="4100"/>
              <a:buFont typeface="Nunito"/>
              <a:buNone/>
            </a:pPr>
            <a:r>
              <a:rPr lang="es-ES" sz="2800"/>
              <a:t>Estructura condicional Switch()</a:t>
            </a:r>
            <a:endParaRPr/>
          </a:p>
        </p:txBody>
      </p:sp>
      <p:sp>
        <p:nvSpPr>
          <p:cNvPr id="559" name="Google Shape;559;p42"/>
          <p:cNvSpPr txBox="1"/>
          <p:nvPr>
            <p:ph idx="1" type="subTitle"/>
          </p:nvPr>
        </p:nvSpPr>
        <p:spPr>
          <a:xfrm>
            <a:off x="1044147" y="1639328"/>
            <a:ext cx="6858000" cy="2188570"/>
          </a:xfrm>
          <a:prstGeom prst="rect">
            <a:avLst/>
          </a:prstGeom>
          <a:noFill/>
          <a:ln>
            <a:noFill/>
          </a:ln>
        </p:spPr>
        <p:txBody>
          <a:bodyPr anchorCtr="0" anchor="t" bIns="34275" lIns="68575" spcFirstLastPara="1" rIns="68575" wrap="square" tIns="34275">
            <a:normAutofit/>
          </a:bodyPr>
          <a:lstStyle/>
          <a:p>
            <a:pPr indent="-361950" lvl="0" marL="457200" rtl="0" algn="ctr">
              <a:lnSpc>
                <a:spcPct val="90000"/>
              </a:lnSpc>
              <a:spcBef>
                <a:spcPts val="800"/>
              </a:spcBef>
              <a:spcAft>
                <a:spcPts val="0"/>
              </a:spcAft>
              <a:buClr>
                <a:schemeClr val="dk1"/>
              </a:buClr>
              <a:buSzPts val="1800"/>
              <a:buNone/>
            </a:pPr>
            <a:r>
              <a:rPr lang="es-ES"/>
              <a:t>La estructura condicional Switch() es otra alternativa para tomar decisiones en nuestro programa. Es muy útil cuando sabemos de antemano cuáles son los posibles datos a evaluar. Esto nos permite generar un código más conciso y con una performance mucho más óptima respecto del condicional if...</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3" name="Shape 563"/>
        <p:cNvGrpSpPr/>
        <p:nvPr/>
      </p:nvGrpSpPr>
      <p:grpSpPr>
        <a:xfrm>
          <a:off x="0" y="0"/>
          <a:ext cx="0" cy="0"/>
          <a:chOff x="0" y="0"/>
          <a:chExt cx="0" cy="0"/>
        </a:xfrm>
      </p:grpSpPr>
      <p:pic>
        <p:nvPicPr>
          <p:cNvPr id="564" name="Google Shape;564;p43"/>
          <p:cNvPicPr preferRelativeResize="0"/>
          <p:nvPr/>
        </p:nvPicPr>
        <p:blipFill rotWithShape="1">
          <a:blip r:embed="rId3">
            <a:alphaModFix/>
          </a:blip>
          <a:srcRect b="0" l="0" r="0" t="0"/>
          <a:stretch/>
        </p:blipFill>
        <p:spPr>
          <a:xfrm>
            <a:off x="876300" y="1104900"/>
            <a:ext cx="7391400" cy="293370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8" name="Shape 568"/>
        <p:cNvGrpSpPr/>
        <p:nvPr/>
      </p:nvGrpSpPr>
      <p:grpSpPr>
        <a:xfrm>
          <a:off x="0" y="0"/>
          <a:ext cx="0" cy="0"/>
          <a:chOff x="0" y="0"/>
          <a:chExt cx="0" cy="0"/>
        </a:xfrm>
      </p:grpSpPr>
      <p:sp>
        <p:nvSpPr>
          <p:cNvPr id="569" name="Google Shape;569;p44"/>
          <p:cNvSpPr txBox="1"/>
          <p:nvPr>
            <p:ph idx="1" type="subTitle"/>
          </p:nvPr>
        </p:nvSpPr>
        <p:spPr>
          <a:xfrm>
            <a:off x="1110049" y="263129"/>
            <a:ext cx="6858000" cy="1241700"/>
          </a:xfrm>
          <a:prstGeom prst="rect">
            <a:avLst/>
          </a:prstGeom>
          <a:noFill/>
          <a:ln>
            <a:noFill/>
          </a:ln>
        </p:spPr>
        <p:txBody>
          <a:bodyPr anchorCtr="0" anchor="t" bIns="34275" lIns="68575" spcFirstLastPara="1" rIns="68575" wrap="square" tIns="34275">
            <a:normAutofit fontScale="92500" lnSpcReduction="10000"/>
          </a:bodyPr>
          <a:lstStyle/>
          <a:p>
            <a:pPr indent="-361950" lvl="0" marL="457200" rtl="0" algn="ctr">
              <a:lnSpc>
                <a:spcPct val="90000"/>
              </a:lnSpc>
              <a:spcBef>
                <a:spcPts val="800"/>
              </a:spcBef>
              <a:spcAft>
                <a:spcPts val="0"/>
              </a:spcAft>
              <a:buClr>
                <a:schemeClr val="dk1"/>
              </a:buClr>
              <a:buSzPct val="108108"/>
              <a:buNone/>
            </a:pPr>
            <a:r>
              <a:rPr lang="es-ES"/>
              <a:t>Cuando apretamos submit, el formulario envía la información ingresada en forma de </a:t>
            </a:r>
            <a:r>
              <a:rPr b="1" i="1" lang="es-ES"/>
              <a:t>key-value pairs</a:t>
            </a:r>
            <a:r>
              <a:rPr lang="es-ES"/>
              <a:t>. Es decir, genera una variable para guardar el contenido de cada &lt;input&gt;. Por lo tanto, cada &lt;input&gt; deberá tener un atributo name que indique a qué campo corresponde la información ingresada.</a:t>
            </a:r>
            <a:endParaRPr/>
          </a:p>
        </p:txBody>
      </p:sp>
      <p:sp>
        <p:nvSpPr>
          <p:cNvPr id="570" name="Google Shape;570;p44"/>
          <p:cNvSpPr txBox="1"/>
          <p:nvPr/>
        </p:nvSpPr>
        <p:spPr>
          <a:xfrm>
            <a:off x="1196546" y="1681735"/>
            <a:ext cx="6858000" cy="1241700"/>
          </a:xfrm>
          <a:prstGeom prst="rect">
            <a:avLst/>
          </a:prstGeom>
          <a:noFill/>
          <a:ln>
            <a:noFill/>
          </a:ln>
        </p:spPr>
        <p:txBody>
          <a:bodyPr anchorCtr="0" anchor="t" bIns="34275" lIns="68575" spcFirstLastPara="1" rIns="68575" wrap="square" tIns="34275">
            <a:normAutofit fontScale="92500"/>
          </a:bodyPr>
          <a:lstStyle/>
          <a:p>
            <a:pPr indent="-361950" lvl="0" marL="457200" marR="0" rtl="0" algn="ctr">
              <a:lnSpc>
                <a:spcPct val="90000"/>
              </a:lnSpc>
              <a:spcBef>
                <a:spcPts val="800"/>
              </a:spcBef>
              <a:spcAft>
                <a:spcPts val="0"/>
              </a:spcAft>
              <a:buClr>
                <a:schemeClr val="dk1"/>
              </a:buClr>
              <a:buSzPct val="108108"/>
              <a:buFont typeface="Arial"/>
              <a:buNone/>
            </a:pPr>
            <a:r>
              <a:rPr b="0" i="0" lang="es-ES" sz="1800" u="none" cap="none" strike="noStrike">
                <a:solidFill>
                  <a:schemeClr val="dk1"/>
                </a:solidFill>
                <a:latin typeface="Nunito"/>
                <a:ea typeface="Nunito"/>
                <a:cs typeface="Nunito"/>
                <a:sym typeface="Nunito"/>
              </a:rPr>
              <a:t>Por ejemplo, si queremos enviar la edad de una persona, el servidor recibirá un campo edad y el valor numérico que ingresó el usuario. El siguiente código enviará un campo con el nombre del usuario, otro con su edad y otro con su contraseña:</a:t>
            </a:r>
            <a:endParaRPr b="0" i="0" sz="1800" u="none" cap="none" strike="noStrike">
              <a:solidFill>
                <a:schemeClr val="dk1"/>
              </a:solidFill>
              <a:latin typeface="Nunito"/>
              <a:ea typeface="Nunito"/>
              <a:cs typeface="Nunito"/>
              <a:sym typeface="Nunito"/>
            </a:endParaRPr>
          </a:p>
        </p:txBody>
      </p:sp>
      <p:pic>
        <p:nvPicPr>
          <p:cNvPr id="571" name="Google Shape;571;p44"/>
          <p:cNvPicPr preferRelativeResize="0"/>
          <p:nvPr/>
        </p:nvPicPr>
        <p:blipFill rotWithShape="1">
          <a:blip r:embed="rId3">
            <a:alphaModFix/>
          </a:blip>
          <a:srcRect b="0" l="0" r="0" t="0"/>
          <a:stretch/>
        </p:blipFill>
        <p:spPr>
          <a:xfrm>
            <a:off x="2144284" y="2928036"/>
            <a:ext cx="5267325" cy="1676400"/>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5" name="Shape 575"/>
        <p:cNvGrpSpPr/>
        <p:nvPr/>
      </p:nvGrpSpPr>
      <p:grpSpPr>
        <a:xfrm>
          <a:off x="0" y="0"/>
          <a:ext cx="0" cy="0"/>
          <a:chOff x="0" y="0"/>
          <a:chExt cx="0" cy="0"/>
        </a:xfrm>
      </p:grpSpPr>
      <p:sp>
        <p:nvSpPr>
          <p:cNvPr id="576" name="Google Shape;576;p45"/>
          <p:cNvSpPr txBox="1"/>
          <p:nvPr>
            <p:ph idx="1" type="subTitle"/>
          </p:nvPr>
        </p:nvSpPr>
        <p:spPr>
          <a:xfrm>
            <a:off x="1184189" y="1638848"/>
            <a:ext cx="6858000" cy="1241700"/>
          </a:xfrm>
          <a:prstGeom prst="rect">
            <a:avLst/>
          </a:prstGeom>
          <a:noFill/>
          <a:ln>
            <a:noFill/>
          </a:ln>
        </p:spPr>
        <p:txBody>
          <a:bodyPr anchorCtr="0" anchor="t" bIns="34275" lIns="68575" spcFirstLastPara="1" rIns="68575" wrap="square" tIns="34275">
            <a:normAutofit fontScale="92500" lnSpcReduction="20000"/>
          </a:bodyPr>
          <a:lstStyle/>
          <a:p>
            <a:pPr indent="-361950" lvl="0" marL="457200" rtl="0" algn="ctr">
              <a:lnSpc>
                <a:spcPct val="90000"/>
              </a:lnSpc>
              <a:spcBef>
                <a:spcPts val="800"/>
              </a:spcBef>
              <a:spcAft>
                <a:spcPts val="0"/>
              </a:spcAft>
              <a:buClr>
                <a:schemeClr val="dk1"/>
              </a:buClr>
              <a:buSzPct val="108108"/>
              <a:buNone/>
            </a:pPr>
            <a:r>
              <a:rPr b="1" lang="es-ES" u="sng"/>
              <a:t>Acerca De los Valores</a:t>
            </a:r>
            <a:endParaRPr/>
          </a:p>
          <a:p>
            <a:pPr indent="-361950" lvl="0" marL="457200" rtl="0" algn="ctr">
              <a:lnSpc>
                <a:spcPct val="90000"/>
              </a:lnSpc>
              <a:spcBef>
                <a:spcPts val="800"/>
              </a:spcBef>
              <a:spcAft>
                <a:spcPts val="0"/>
              </a:spcAft>
              <a:buClr>
                <a:schemeClr val="dk1"/>
              </a:buClr>
              <a:buSzPct val="108108"/>
              <a:buNone/>
            </a:pPr>
            <a:r>
              <a:rPr lang="es-ES"/>
              <a:t>En este ejemplo, trabajamos con un valor numérico. Sin embargo, podríamos usar cadenas de caracteres (</a:t>
            </a:r>
            <a:r>
              <a:rPr i="1" lang="es-ES"/>
              <a:t>Strings</a:t>
            </a:r>
            <a:r>
              <a:rPr lang="es-ES"/>
              <a:t>) o valores booleanos (</a:t>
            </a:r>
            <a:r>
              <a:rPr i="1" lang="es-ES"/>
              <a:t>Booleans</a:t>
            </a:r>
            <a:r>
              <a:rPr lang="es-ES"/>
              <a:t>). En este último caso, de todas maneras, es más frecuente usar la estructura condicional if...else.</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0" name="Shape 580"/>
        <p:cNvGrpSpPr/>
        <p:nvPr/>
      </p:nvGrpSpPr>
      <p:grpSpPr>
        <a:xfrm>
          <a:off x="0" y="0"/>
          <a:ext cx="0" cy="0"/>
          <a:chOff x="0" y="0"/>
          <a:chExt cx="0" cy="0"/>
        </a:xfrm>
      </p:grpSpPr>
      <p:sp>
        <p:nvSpPr>
          <p:cNvPr id="581" name="Google Shape;581;p46"/>
          <p:cNvSpPr txBox="1"/>
          <p:nvPr>
            <p:ph type="ctrTitle"/>
          </p:nvPr>
        </p:nvSpPr>
        <p:spPr>
          <a:xfrm>
            <a:off x="1027671" y="339264"/>
            <a:ext cx="6858000" cy="1102358"/>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Clr>
                <a:srgbClr val="4089D7"/>
              </a:buClr>
              <a:buSzPts val="4100"/>
              <a:buFont typeface="Nunito"/>
              <a:buNone/>
            </a:pPr>
            <a:r>
              <a:rPr lang="es-ES" sz="4400"/>
              <a:t>Switch()</a:t>
            </a:r>
            <a:endParaRPr/>
          </a:p>
        </p:txBody>
      </p:sp>
      <p:sp>
        <p:nvSpPr>
          <p:cNvPr id="582" name="Google Shape;582;p46"/>
          <p:cNvSpPr txBox="1"/>
          <p:nvPr>
            <p:ph idx="1" type="subTitle"/>
          </p:nvPr>
        </p:nvSpPr>
        <p:spPr>
          <a:xfrm>
            <a:off x="1068859" y="1630611"/>
            <a:ext cx="6858000" cy="1969324"/>
          </a:xfrm>
          <a:prstGeom prst="rect">
            <a:avLst/>
          </a:prstGeom>
          <a:noFill/>
          <a:ln>
            <a:noFill/>
          </a:ln>
        </p:spPr>
        <p:txBody>
          <a:bodyPr anchorCtr="0" anchor="t" bIns="34275" lIns="68575" spcFirstLastPara="1" rIns="68575" wrap="square" tIns="34275">
            <a:normAutofit fontScale="85000" lnSpcReduction="10000"/>
          </a:bodyPr>
          <a:lstStyle/>
          <a:p>
            <a:pPr indent="-361950" lvl="0" marL="457200" rtl="0" algn="ctr">
              <a:lnSpc>
                <a:spcPct val="90000"/>
              </a:lnSpc>
              <a:spcBef>
                <a:spcPts val="800"/>
              </a:spcBef>
              <a:spcAft>
                <a:spcPts val="0"/>
              </a:spcAft>
              <a:buClr>
                <a:schemeClr val="dk1"/>
              </a:buClr>
              <a:buSzPct val="117647"/>
              <a:buNone/>
            </a:pPr>
            <a:r>
              <a:rPr lang="es-ES"/>
              <a:t>break, por su parte, es una palabra reservada que se usa para salir del bloque switch() una vez que se haya encontrado una coincidencia.</a:t>
            </a:r>
            <a:endParaRPr/>
          </a:p>
          <a:p>
            <a:pPr indent="-361950" lvl="0" marL="457200" rtl="0" algn="ctr">
              <a:lnSpc>
                <a:spcPct val="90000"/>
              </a:lnSpc>
              <a:spcBef>
                <a:spcPts val="800"/>
              </a:spcBef>
              <a:spcAft>
                <a:spcPts val="0"/>
              </a:spcAft>
              <a:buClr>
                <a:schemeClr val="dk1"/>
              </a:buClr>
              <a:buSzPct val="117647"/>
              <a:buNone/>
            </a:pPr>
            <a:r>
              <a:rPr lang="es-ES"/>
              <a:t>Por último, la palabra reservada default indica que, en caso de que no haya una coincidencia, entraremos en esta sección del código.</a:t>
            </a:r>
            <a:endParaRPr/>
          </a:p>
          <a:p>
            <a:pPr indent="-361950" lvl="0" marL="457200" rtl="0" algn="ctr">
              <a:lnSpc>
                <a:spcPct val="90000"/>
              </a:lnSpc>
              <a:spcBef>
                <a:spcPts val="800"/>
              </a:spcBef>
              <a:spcAft>
                <a:spcPts val="0"/>
              </a:spcAft>
              <a:buClr>
                <a:schemeClr val="dk1"/>
              </a:buClr>
              <a:buSzPct val="117647"/>
              <a:buNone/>
            </a:pPr>
            <a:r>
              <a:rPr lang="es-ES"/>
              <a:t>Veamos el siguiente ejemplo para definir qué estructura condicional es más conveniente.</a:t>
            </a:r>
            <a:endParaRPr/>
          </a:p>
          <a:p>
            <a:pPr indent="-361950" lvl="0" marL="457200" rtl="0" algn="ctr">
              <a:lnSpc>
                <a:spcPct val="90000"/>
              </a:lnSpc>
              <a:spcBef>
                <a:spcPts val="800"/>
              </a:spcBef>
              <a:spcAft>
                <a:spcPts val="0"/>
              </a:spcAft>
              <a:buClr>
                <a:schemeClr val="dk1"/>
              </a:buClr>
              <a:buSzPct val="117647"/>
              <a:buNone/>
            </a:pPr>
            <a:r>
              <a:rPr lang="es-ES"/>
              <a:t>Acá se nos pide que, según un número del 1 al 7, informemos a qué día de la semana corresponde.</a:t>
            </a:r>
            <a:endParaRPr/>
          </a:p>
          <a:p>
            <a:pPr indent="-361950" lvl="0" marL="457200" rtl="0" algn="ctr">
              <a:lnSpc>
                <a:spcPct val="90000"/>
              </a:lnSpc>
              <a:spcBef>
                <a:spcPts val="800"/>
              </a:spcBef>
              <a:spcAft>
                <a:spcPts val="0"/>
              </a:spcAft>
              <a:buClr>
                <a:schemeClr val="dk1"/>
              </a:buClr>
              <a:buSzPct val="117647"/>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6"/>
          <p:cNvSpPr txBox="1"/>
          <p:nvPr>
            <p:ph type="ctrTitle"/>
          </p:nvPr>
        </p:nvSpPr>
        <p:spPr>
          <a:xfrm>
            <a:off x="1143000" y="841772"/>
            <a:ext cx="6858000" cy="1790700"/>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Clr>
                <a:srgbClr val="4089D7"/>
              </a:buClr>
              <a:buSzPts val="4100"/>
              <a:buFont typeface="Nunito"/>
              <a:buNone/>
            </a:pPr>
            <a:r>
              <a:t/>
            </a:r>
            <a:endParaRPr/>
          </a:p>
        </p:txBody>
      </p:sp>
      <p:sp>
        <p:nvSpPr>
          <p:cNvPr id="223" name="Google Shape;223;p6"/>
          <p:cNvSpPr txBox="1"/>
          <p:nvPr>
            <p:ph idx="1" type="subTitle"/>
          </p:nvPr>
        </p:nvSpPr>
        <p:spPr>
          <a:xfrm>
            <a:off x="1143000" y="2701529"/>
            <a:ext cx="6858000" cy="1241700"/>
          </a:xfrm>
          <a:prstGeom prst="rect">
            <a:avLst/>
          </a:prstGeom>
          <a:noFill/>
          <a:ln>
            <a:noFill/>
          </a:ln>
        </p:spPr>
        <p:txBody>
          <a:bodyPr anchorCtr="0" anchor="t" bIns="34275" lIns="68575" spcFirstLastPara="1" rIns="68575" wrap="square" tIns="34275">
            <a:normAutofit/>
          </a:bodyPr>
          <a:lstStyle/>
          <a:p>
            <a:pPr indent="-361950" lvl="0" marL="457200" rtl="0" algn="ctr">
              <a:lnSpc>
                <a:spcPct val="90000"/>
              </a:lnSpc>
              <a:spcBef>
                <a:spcPts val="800"/>
              </a:spcBef>
              <a:spcAft>
                <a:spcPts val="0"/>
              </a:spcAft>
              <a:buClr>
                <a:schemeClr val="dk1"/>
              </a:buClr>
              <a:buSzPts val="1800"/>
              <a:buNone/>
            </a:pPr>
            <a:r>
              <a:t/>
            </a:r>
            <a:endParaRPr/>
          </a:p>
        </p:txBody>
      </p:sp>
      <p:pic>
        <p:nvPicPr>
          <p:cNvPr id="224" name="Google Shape;224;p6"/>
          <p:cNvPicPr preferRelativeResize="0"/>
          <p:nvPr/>
        </p:nvPicPr>
        <p:blipFill rotWithShape="1">
          <a:blip r:embed="rId3">
            <a:alphaModFix/>
          </a:blip>
          <a:srcRect b="0" l="0" r="0" t="0"/>
          <a:stretch/>
        </p:blipFill>
        <p:spPr>
          <a:xfrm>
            <a:off x="1081346" y="266700"/>
            <a:ext cx="6975260" cy="4378762"/>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6" name="Shape 586"/>
        <p:cNvGrpSpPr/>
        <p:nvPr/>
      </p:nvGrpSpPr>
      <p:grpSpPr>
        <a:xfrm>
          <a:off x="0" y="0"/>
          <a:ext cx="0" cy="0"/>
          <a:chOff x="0" y="0"/>
          <a:chExt cx="0" cy="0"/>
        </a:xfrm>
      </p:grpSpPr>
      <p:pic>
        <p:nvPicPr>
          <p:cNvPr id="587" name="Google Shape;587;p47"/>
          <p:cNvPicPr preferRelativeResize="0"/>
          <p:nvPr/>
        </p:nvPicPr>
        <p:blipFill rotWithShape="1">
          <a:blip r:embed="rId3">
            <a:alphaModFix/>
          </a:blip>
          <a:srcRect b="0" l="0" r="0" t="0"/>
          <a:stretch/>
        </p:blipFill>
        <p:spPr>
          <a:xfrm>
            <a:off x="802289" y="980432"/>
            <a:ext cx="3305175" cy="3152775"/>
          </a:xfrm>
          <a:prstGeom prst="rect">
            <a:avLst/>
          </a:prstGeom>
          <a:noFill/>
          <a:ln>
            <a:noFill/>
          </a:ln>
        </p:spPr>
      </p:pic>
      <p:pic>
        <p:nvPicPr>
          <p:cNvPr id="588" name="Google Shape;588;p47"/>
          <p:cNvPicPr preferRelativeResize="0"/>
          <p:nvPr/>
        </p:nvPicPr>
        <p:blipFill rotWithShape="1">
          <a:blip r:embed="rId4">
            <a:alphaModFix/>
          </a:blip>
          <a:srcRect b="0" l="0" r="0" t="0"/>
          <a:stretch/>
        </p:blipFill>
        <p:spPr>
          <a:xfrm>
            <a:off x="4684885" y="342255"/>
            <a:ext cx="3267075" cy="4429125"/>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2" name="Shape 592"/>
        <p:cNvGrpSpPr/>
        <p:nvPr/>
      </p:nvGrpSpPr>
      <p:grpSpPr>
        <a:xfrm>
          <a:off x="0" y="0"/>
          <a:ext cx="0" cy="0"/>
          <a:chOff x="0" y="0"/>
          <a:chExt cx="0" cy="0"/>
        </a:xfrm>
      </p:grpSpPr>
      <p:sp>
        <p:nvSpPr>
          <p:cNvPr id="593" name="Google Shape;593;p48"/>
          <p:cNvSpPr txBox="1"/>
          <p:nvPr>
            <p:ph type="ctrTitle"/>
          </p:nvPr>
        </p:nvSpPr>
        <p:spPr>
          <a:xfrm>
            <a:off x="1134762" y="0"/>
            <a:ext cx="6858000" cy="1275352"/>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Clr>
                <a:srgbClr val="4089D7"/>
              </a:buClr>
              <a:buSzPts val="4100"/>
              <a:buFont typeface="Nunito"/>
              <a:buNone/>
            </a:pPr>
            <a:r>
              <a:rPr i="1" lang="es-ES"/>
              <a:t>¿</a:t>
            </a:r>
            <a:r>
              <a:rPr lang="es-ES"/>
              <a:t>Qué Son Los </a:t>
            </a:r>
            <a:r>
              <a:rPr i="1" lang="es-ES"/>
              <a:t>Loops?</a:t>
            </a:r>
            <a:endParaRPr/>
          </a:p>
        </p:txBody>
      </p:sp>
      <p:sp>
        <p:nvSpPr>
          <p:cNvPr id="594" name="Google Shape;594;p48"/>
          <p:cNvSpPr txBox="1"/>
          <p:nvPr>
            <p:ph idx="1" type="subTitle"/>
          </p:nvPr>
        </p:nvSpPr>
        <p:spPr>
          <a:xfrm>
            <a:off x="568411" y="1515281"/>
            <a:ext cx="8073081" cy="1241700"/>
          </a:xfrm>
          <a:prstGeom prst="rect">
            <a:avLst/>
          </a:prstGeom>
          <a:noFill/>
          <a:ln>
            <a:noFill/>
          </a:ln>
        </p:spPr>
        <p:txBody>
          <a:bodyPr anchorCtr="0" anchor="t" bIns="34275" lIns="68575" spcFirstLastPara="1" rIns="68575" wrap="square" tIns="34275">
            <a:normAutofit/>
          </a:bodyPr>
          <a:lstStyle/>
          <a:p>
            <a:pPr indent="-361950" lvl="0" marL="457200" rtl="0" algn="ctr">
              <a:lnSpc>
                <a:spcPct val="90000"/>
              </a:lnSpc>
              <a:spcBef>
                <a:spcPts val="800"/>
              </a:spcBef>
              <a:spcAft>
                <a:spcPts val="0"/>
              </a:spcAft>
              <a:buClr>
                <a:schemeClr val="dk1"/>
              </a:buClr>
              <a:buSzPts val="1800"/>
              <a:buNone/>
            </a:pPr>
            <a:r>
              <a:rPr lang="es-ES"/>
              <a:t>Los </a:t>
            </a:r>
            <a:r>
              <a:rPr i="1" lang="es-ES"/>
              <a:t>Loops</a:t>
            </a:r>
            <a:r>
              <a:rPr lang="es-ES"/>
              <a:t> (en castellano Bucles) son una herramienta muy útil. Nos sirven para repetir una tarea, una determinada cantidad de veces, hasta que se cumpla una condición dada de antemano.</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8" name="Shape 598"/>
        <p:cNvGrpSpPr/>
        <p:nvPr/>
      </p:nvGrpSpPr>
      <p:grpSpPr>
        <a:xfrm>
          <a:off x="0" y="0"/>
          <a:ext cx="0" cy="0"/>
          <a:chOff x="0" y="0"/>
          <a:chExt cx="0" cy="0"/>
        </a:xfrm>
      </p:grpSpPr>
      <p:sp>
        <p:nvSpPr>
          <p:cNvPr id="599" name="Google Shape;599;p49"/>
          <p:cNvSpPr txBox="1"/>
          <p:nvPr>
            <p:ph type="ctrTitle"/>
          </p:nvPr>
        </p:nvSpPr>
        <p:spPr>
          <a:xfrm>
            <a:off x="1134762" y="0"/>
            <a:ext cx="6858000" cy="1275352"/>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Clr>
                <a:srgbClr val="4089D7"/>
              </a:buClr>
              <a:buSzPts val="4100"/>
              <a:buFont typeface="Nunito"/>
              <a:buNone/>
            </a:pPr>
            <a:r>
              <a:rPr i="1" lang="es-ES"/>
              <a:t>While</a:t>
            </a:r>
            <a:endParaRPr/>
          </a:p>
        </p:txBody>
      </p:sp>
      <p:sp>
        <p:nvSpPr>
          <p:cNvPr id="600" name="Google Shape;600;p49"/>
          <p:cNvSpPr txBox="1"/>
          <p:nvPr>
            <p:ph idx="1" type="subTitle"/>
          </p:nvPr>
        </p:nvSpPr>
        <p:spPr>
          <a:xfrm>
            <a:off x="568411" y="1515281"/>
            <a:ext cx="8073081" cy="1241700"/>
          </a:xfrm>
          <a:prstGeom prst="rect">
            <a:avLst/>
          </a:prstGeom>
          <a:noFill/>
          <a:ln>
            <a:noFill/>
          </a:ln>
        </p:spPr>
        <p:txBody>
          <a:bodyPr anchorCtr="0" anchor="t" bIns="34275" lIns="68575" spcFirstLastPara="1" rIns="68575" wrap="square" tIns="34275">
            <a:normAutofit fontScale="92500"/>
          </a:bodyPr>
          <a:lstStyle/>
          <a:p>
            <a:pPr indent="-361950" lvl="0" marL="457200" rtl="0" algn="ctr">
              <a:lnSpc>
                <a:spcPct val="90000"/>
              </a:lnSpc>
              <a:spcBef>
                <a:spcPts val="800"/>
              </a:spcBef>
              <a:spcAft>
                <a:spcPts val="0"/>
              </a:spcAft>
              <a:buClr>
                <a:schemeClr val="dk1"/>
              </a:buClr>
              <a:buSzPct val="108108"/>
              <a:buNone/>
            </a:pPr>
            <a:r>
              <a:rPr lang="es-ES"/>
              <a:t>Como vimos en el video anterior, el while </a:t>
            </a:r>
            <a:r>
              <a:rPr i="1" lang="es-ES"/>
              <a:t>Loop</a:t>
            </a:r>
            <a:r>
              <a:rPr lang="es-ES"/>
              <a:t> se parece a la declaración del if...else ya que ambos evalúan una condición y ejecutan un bloque de código. Sin embargo, el while </a:t>
            </a:r>
            <a:r>
              <a:rPr i="1" lang="es-ES"/>
              <a:t>Loop</a:t>
            </a:r>
            <a:r>
              <a:rPr lang="es-ES"/>
              <a:t> lo re-evalúa </a:t>
            </a:r>
            <a:r>
              <a:rPr b="1" lang="es-ES"/>
              <a:t>repetidas veces</a:t>
            </a:r>
            <a:r>
              <a:rPr lang="es-ES"/>
              <a:t> y ejecuta su bloque de código hasta que la condición deja de ser verdadera.</a:t>
            </a:r>
            <a:endParaRPr/>
          </a:p>
        </p:txBody>
      </p:sp>
      <p:pic>
        <p:nvPicPr>
          <p:cNvPr id="601" name="Google Shape;601;p49"/>
          <p:cNvPicPr preferRelativeResize="0"/>
          <p:nvPr/>
        </p:nvPicPr>
        <p:blipFill rotWithShape="1">
          <a:blip r:embed="rId3">
            <a:alphaModFix/>
          </a:blip>
          <a:srcRect b="0" l="0" r="0" t="0"/>
          <a:stretch/>
        </p:blipFill>
        <p:spPr>
          <a:xfrm>
            <a:off x="1062810" y="2662494"/>
            <a:ext cx="7496175" cy="2009775"/>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5" name="Shape 605"/>
        <p:cNvGrpSpPr/>
        <p:nvPr/>
      </p:nvGrpSpPr>
      <p:grpSpPr>
        <a:xfrm>
          <a:off x="0" y="0"/>
          <a:ext cx="0" cy="0"/>
          <a:chOff x="0" y="0"/>
          <a:chExt cx="0" cy="0"/>
        </a:xfrm>
      </p:grpSpPr>
      <p:sp>
        <p:nvSpPr>
          <p:cNvPr id="606" name="Google Shape;606;p50"/>
          <p:cNvSpPr txBox="1"/>
          <p:nvPr>
            <p:ph idx="1" type="subTitle"/>
          </p:nvPr>
        </p:nvSpPr>
        <p:spPr>
          <a:xfrm>
            <a:off x="1143000" y="2701528"/>
            <a:ext cx="6858000" cy="1853995"/>
          </a:xfrm>
          <a:prstGeom prst="rect">
            <a:avLst/>
          </a:prstGeom>
          <a:noFill/>
          <a:ln>
            <a:noFill/>
          </a:ln>
        </p:spPr>
        <p:txBody>
          <a:bodyPr anchorCtr="0" anchor="t" bIns="34275" lIns="68575" spcFirstLastPara="1" rIns="68575" wrap="square" tIns="34275">
            <a:normAutofit fontScale="55000" lnSpcReduction="20000"/>
          </a:bodyPr>
          <a:lstStyle/>
          <a:p>
            <a:pPr indent="0" lvl="0" marL="95250" rtl="0" algn="l">
              <a:lnSpc>
                <a:spcPct val="90000"/>
              </a:lnSpc>
              <a:spcBef>
                <a:spcPts val="800"/>
              </a:spcBef>
              <a:spcAft>
                <a:spcPts val="0"/>
              </a:spcAft>
              <a:buSzPct val="181818"/>
              <a:buNone/>
            </a:pPr>
            <a:r>
              <a:rPr lang="es-ES"/>
              <a:t>Probá en la consola el código y mirá el resultado. Analicemos qué sucede:</a:t>
            </a:r>
            <a:endParaRPr/>
          </a:p>
          <a:p>
            <a:pPr indent="-361950" lvl="0" marL="457200" rtl="0" algn="l">
              <a:lnSpc>
                <a:spcPct val="90000"/>
              </a:lnSpc>
              <a:spcBef>
                <a:spcPts val="800"/>
              </a:spcBef>
              <a:spcAft>
                <a:spcPts val="0"/>
              </a:spcAft>
              <a:buSzPct val="181818"/>
              <a:buFont typeface="Arial"/>
              <a:buChar char="•"/>
            </a:pPr>
            <a:r>
              <a:rPr b="1" lang="es-ES"/>
              <a:t>Declaramos una Variable:</a:t>
            </a:r>
            <a:r>
              <a:rPr lang="es-ES"/>
              <a:t> En este caso, la llamamos pasajero y le asignamos el valor </a:t>
            </a:r>
            <a:r>
              <a:rPr i="1" lang="es-ES"/>
              <a:t>1</a:t>
            </a:r>
            <a:r>
              <a:rPr lang="es-ES"/>
              <a:t>.</a:t>
            </a:r>
            <a:endParaRPr/>
          </a:p>
          <a:p>
            <a:pPr indent="-361950" lvl="0" marL="457200" rtl="0" algn="l">
              <a:lnSpc>
                <a:spcPct val="90000"/>
              </a:lnSpc>
              <a:spcBef>
                <a:spcPts val="800"/>
              </a:spcBef>
              <a:spcAft>
                <a:spcPts val="0"/>
              </a:spcAft>
              <a:buSzPct val="181818"/>
              <a:buFont typeface="Arial"/>
              <a:buChar char="•"/>
            </a:pPr>
            <a:r>
              <a:rPr b="1" lang="es-ES"/>
              <a:t>Definimos el while y la condición que tiene que evaluar el programa:</a:t>
            </a:r>
            <a:r>
              <a:rPr lang="es-ES"/>
              <a:t> "Mientras(while) la variable pasajero sea menor o igual a 20 (pasajero &lt;= 20)...</a:t>
            </a:r>
            <a:endParaRPr/>
          </a:p>
          <a:p>
            <a:pPr indent="-361950" lvl="0" marL="457200" rtl="0" algn="l">
              <a:lnSpc>
                <a:spcPct val="90000"/>
              </a:lnSpc>
              <a:spcBef>
                <a:spcPts val="800"/>
              </a:spcBef>
              <a:spcAft>
                <a:spcPts val="0"/>
              </a:spcAft>
              <a:buSzPct val="181818"/>
              <a:buFont typeface="Arial"/>
              <a:buChar char="•"/>
            </a:pPr>
            <a:r>
              <a:rPr b="1" lang="es-ES"/>
              <a:t>Dentro de las llaves({}), ponemos el código que queremos que se ejecute siempre que la condición sea verdadera</a:t>
            </a:r>
            <a:r>
              <a:rPr lang="es-ES"/>
              <a:t>. En este caso, que se muestre por consola si el pasajero puede pasar y cuál es su lugar.</a:t>
            </a:r>
            <a:endParaRPr/>
          </a:p>
          <a:p>
            <a:pPr indent="-361950" lvl="0" marL="457200" rtl="0" algn="l">
              <a:lnSpc>
                <a:spcPct val="90000"/>
              </a:lnSpc>
              <a:spcBef>
                <a:spcPts val="800"/>
              </a:spcBef>
              <a:spcAft>
                <a:spcPts val="0"/>
              </a:spcAft>
              <a:buSzPct val="181818"/>
              <a:buFont typeface="Arial"/>
              <a:buChar char="•"/>
            </a:pPr>
            <a:r>
              <a:rPr b="1" lang="es-ES"/>
              <a:t>Antes de cerrar la llave, ponemos un código que modifica la Variable para que, eventualmente, la condición sea false</a:t>
            </a:r>
            <a:r>
              <a:rPr lang="es-ES"/>
              <a:t>. En este caso, pasajero++ incrementa en </a:t>
            </a:r>
            <a:r>
              <a:rPr i="1" lang="es-ES"/>
              <a:t>1</a:t>
            </a:r>
            <a:r>
              <a:rPr lang="es-ES"/>
              <a:t> el valor de la Variable cada vez que se ejecuta. Esto hará que, eventualmente, pasajero sea mayor a 20 y que la condición sea falsa (saliendo del bucle).</a:t>
            </a:r>
            <a:endParaRPr/>
          </a:p>
          <a:p>
            <a:pPr indent="-361950" lvl="0" marL="457200" rtl="0" algn="ctr">
              <a:lnSpc>
                <a:spcPct val="90000"/>
              </a:lnSpc>
              <a:spcBef>
                <a:spcPts val="800"/>
              </a:spcBef>
              <a:spcAft>
                <a:spcPts val="0"/>
              </a:spcAft>
              <a:buClr>
                <a:schemeClr val="dk1"/>
              </a:buClr>
              <a:buSzPct val="181818"/>
              <a:buNone/>
            </a:pPr>
            <a:r>
              <a:t/>
            </a:r>
            <a:endParaRPr/>
          </a:p>
        </p:txBody>
      </p:sp>
      <p:pic>
        <p:nvPicPr>
          <p:cNvPr id="607" name="Google Shape;607;p50"/>
          <p:cNvPicPr preferRelativeResize="0"/>
          <p:nvPr/>
        </p:nvPicPr>
        <p:blipFill rotWithShape="1">
          <a:blip r:embed="rId3">
            <a:alphaModFix/>
          </a:blip>
          <a:srcRect b="0" l="0" r="0" t="0"/>
          <a:stretch/>
        </p:blipFill>
        <p:spPr>
          <a:xfrm>
            <a:off x="904103" y="438150"/>
            <a:ext cx="7467600" cy="2133600"/>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1" name="Shape 611"/>
        <p:cNvGrpSpPr/>
        <p:nvPr/>
      </p:nvGrpSpPr>
      <p:grpSpPr>
        <a:xfrm>
          <a:off x="0" y="0"/>
          <a:ext cx="0" cy="0"/>
          <a:chOff x="0" y="0"/>
          <a:chExt cx="0" cy="0"/>
        </a:xfrm>
      </p:grpSpPr>
      <p:pic>
        <p:nvPicPr>
          <p:cNvPr id="612" name="Google Shape;612;p51"/>
          <p:cNvPicPr preferRelativeResize="0"/>
          <p:nvPr/>
        </p:nvPicPr>
        <p:blipFill rotWithShape="1">
          <a:blip r:embed="rId3">
            <a:alphaModFix/>
          </a:blip>
          <a:srcRect b="0" l="0" r="0" t="0"/>
          <a:stretch/>
        </p:blipFill>
        <p:spPr>
          <a:xfrm>
            <a:off x="1538288" y="1462088"/>
            <a:ext cx="6067425" cy="2219325"/>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6" name="Shape 616"/>
        <p:cNvGrpSpPr/>
        <p:nvPr/>
      </p:nvGrpSpPr>
      <p:grpSpPr>
        <a:xfrm>
          <a:off x="0" y="0"/>
          <a:ext cx="0" cy="0"/>
          <a:chOff x="0" y="0"/>
          <a:chExt cx="0" cy="0"/>
        </a:xfrm>
      </p:grpSpPr>
      <p:sp>
        <p:nvSpPr>
          <p:cNvPr id="617" name="Google Shape;617;p52"/>
          <p:cNvSpPr txBox="1"/>
          <p:nvPr>
            <p:ph type="ctrTitle"/>
          </p:nvPr>
        </p:nvSpPr>
        <p:spPr>
          <a:xfrm>
            <a:off x="1093573" y="1210962"/>
            <a:ext cx="6858000" cy="2660822"/>
          </a:xfrm>
          <a:prstGeom prst="rect">
            <a:avLst/>
          </a:prstGeom>
          <a:noFill/>
          <a:ln>
            <a:noFill/>
          </a:ln>
        </p:spPr>
        <p:txBody>
          <a:bodyPr anchorCtr="0" anchor="b" bIns="34275" lIns="68575" spcFirstLastPara="1" rIns="68575" wrap="square" tIns="34275">
            <a:normAutofit fontScale="90000"/>
          </a:bodyPr>
          <a:lstStyle/>
          <a:p>
            <a:pPr indent="0" lvl="0" marL="0" rtl="0" algn="ctr">
              <a:lnSpc>
                <a:spcPct val="90000"/>
              </a:lnSpc>
              <a:spcBef>
                <a:spcPts val="0"/>
              </a:spcBef>
              <a:spcAft>
                <a:spcPts val="0"/>
              </a:spcAft>
              <a:buClr>
                <a:srgbClr val="4089D7"/>
              </a:buClr>
              <a:buSzPct val="111111"/>
              <a:buFont typeface="Nunito"/>
              <a:buNone/>
            </a:pPr>
            <a:br>
              <a:rPr lang="es-ES"/>
            </a:br>
            <a:r>
              <a:rPr lang="es-ES"/>
              <a:t>Otro Ejemplo Con El Bucle while Y El Diagrama De Flujo</a:t>
            </a:r>
            <a:br>
              <a:rPr lang="es-ES"/>
            </a:br>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1" name="Shape 621"/>
        <p:cNvGrpSpPr/>
        <p:nvPr/>
      </p:nvGrpSpPr>
      <p:grpSpPr>
        <a:xfrm>
          <a:off x="0" y="0"/>
          <a:ext cx="0" cy="0"/>
          <a:chOff x="0" y="0"/>
          <a:chExt cx="0" cy="0"/>
        </a:xfrm>
      </p:grpSpPr>
      <p:sp>
        <p:nvSpPr>
          <p:cNvPr id="622" name="Google Shape;622;p53"/>
          <p:cNvSpPr txBox="1"/>
          <p:nvPr>
            <p:ph type="ctrTitle"/>
          </p:nvPr>
        </p:nvSpPr>
        <p:spPr>
          <a:xfrm>
            <a:off x="1060622" y="306313"/>
            <a:ext cx="6858000" cy="781082"/>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Clr>
                <a:srgbClr val="4089D7"/>
              </a:buClr>
              <a:buSzPts val="4100"/>
              <a:buFont typeface="Nunito"/>
              <a:buNone/>
            </a:pPr>
            <a:r>
              <a:rPr i="1" lang="es-ES"/>
              <a:t>Loops</a:t>
            </a:r>
            <a:r>
              <a:rPr lang="es-ES"/>
              <a:t> Infinitos</a:t>
            </a:r>
            <a:endParaRPr/>
          </a:p>
        </p:txBody>
      </p:sp>
      <p:sp>
        <p:nvSpPr>
          <p:cNvPr id="623" name="Google Shape;623;p53"/>
          <p:cNvSpPr txBox="1"/>
          <p:nvPr>
            <p:ph idx="1" type="subTitle"/>
          </p:nvPr>
        </p:nvSpPr>
        <p:spPr>
          <a:xfrm>
            <a:off x="222421" y="1235676"/>
            <a:ext cx="8674443" cy="3352800"/>
          </a:xfrm>
          <a:prstGeom prst="rect">
            <a:avLst/>
          </a:prstGeom>
          <a:noFill/>
          <a:ln>
            <a:noFill/>
          </a:ln>
        </p:spPr>
        <p:txBody>
          <a:bodyPr anchorCtr="0" anchor="t" bIns="34275" lIns="68575" spcFirstLastPara="1" rIns="68575" wrap="square" tIns="34275">
            <a:normAutofit/>
          </a:bodyPr>
          <a:lstStyle/>
          <a:p>
            <a:pPr indent="-361950" lvl="0" marL="457200" rtl="0" algn="ctr">
              <a:lnSpc>
                <a:spcPct val="90000"/>
              </a:lnSpc>
              <a:spcBef>
                <a:spcPts val="800"/>
              </a:spcBef>
              <a:spcAft>
                <a:spcPts val="0"/>
              </a:spcAft>
              <a:buClr>
                <a:schemeClr val="dk1"/>
              </a:buClr>
              <a:buSzPts val="1800"/>
              <a:buNone/>
            </a:pPr>
            <a:r>
              <a:rPr lang="es-ES"/>
              <a:t>Los </a:t>
            </a:r>
            <a:r>
              <a:rPr b="1" i="1" lang="es-ES"/>
              <a:t>Loops</a:t>
            </a:r>
            <a:r>
              <a:rPr b="1" lang="es-ES"/>
              <a:t> Infinitos</a:t>
            </a:r>
            <a:r>
              <a:rPr lang="es-ES"/>
              <a:t> ocurren cuando la condición de un </a:t>
            </a:r>
            <a:r>
              <a:rPr b="1" lang="es-ES"/>
              <a:t>while </a:t>
            </a:r>
            <a:r>
              <a:rPr b="1" i="1" lang="es-ES"/>
              <a:t>Loop</a:t>
            </a:r>
            <a:r>
              <a:rPr lang="es-ES"/>
              <a:t> nunca es </a:t>
            </a:r>
            <a:r>
              <a:rPr b="1" lang="es-ES"/>
              <a:t>falsa</a:t>
            </a:r>
            <a:r>
              <a:rPr lang="es-ES"/>
              <a:t>. Por lo tanto, el código corre indefinidamente y se cuelga el programa.</a:t>
            </a:r>
            <a:endParaRPr/>
          </a:p>
        </p:txBody>
      </p:sp>
      <p:pic>
        <p:nvPicPr>
          <p:cNvPr id="624" name="Google Shape;624;p53"/>
          <p:cNvPicPr preferRelativeResize="0"/>
          <p:nvPr/>
        </p:nvPicPr>
        <p:blipFill rotWithShape="1">
          <a:blip r:embed="rId3">
            <a:alphaModFix/>
          </a:blip>
          <a:srcRect b="0" l="0" r="0" t="0"/>
          <a:stretch/>
        </p:blipFill>
        <p:spPr>
          <a:xfrm>
            <a:off x="1394384" y="1901010"/>
            <a:ext cx="5640730" cy="1397379"/>
          </a:xfrm>
          <a:prstGeom prst="rect">
            <a:avLst/>
          </a:prstGeom>
          <a:noFill/>
          <a:ln>
            <a:noFill/>
          </a:ln>
        </p:spPr>
      </p:pic>
      <p:sp>
        <p:nvSpPr>
          <p:cNvPr id="625" name="Google Shape;625;p53"/>
          <p:cNvSpPr/>
          <p:nvPr/>
        </p:nvSpPr>
        <p:spPr>
          <a:xfrm>
            <a:off x="2200648" y="3397531"/>
            <a:ext cx="4834466" cy="1200329"/>
          </a:xfrm>
          <a:prstGeom prst="rect">
            <a:avLst/>
          </a:prstGeom>
          <a:solidFill>
            <a:srgbClr val="FFFFFF"/>
          </a:solid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chemeClr val="dk1"/>
              </a:buClr>
              <a:buSzPts val="1800"/>
              <a:buFont typeface="Arial"/>
              <a:buNone/>
            </a:pPr>
            <a:r>
              <a:rPr b="1" i="0" lang="es-ES" sz="1800" u="none" cap="none" strike="noStrike">
                <a:solidFill>
                  <a:schemeClr val="dk1"/>
                </a:solidFill>
                <a:latin typeface="Nunito"/>
                <a:ea typeface="Nunito"/>
                <a:cs typeface="Nunito"/>
                <a:sym typeface="Nunito"/>
              </a:rPr>
              <a:t>¿Por Qué Es Un Loop Infinito?</a:t>
            </a:r>
            <a:endParaRPr/>
          </a:p>
          <a:p>
            <a:pPr indent="0" lvl="0" marL="0" marR="0" rtl="0" algn="just">
              <a:lnSpc>
                <a:spcPct val="100000"/>
              </a:lnSpc>
              <a:spcBef>
                <a:spcPts val="0"/>
              </a:spcBef>
              <a:spcAft>
                <a:spcPts val="0"/>
              </a:spcAft>
              <a:buClr>
                <a:schemeClr val="dk1"/>
              </a:buClr>
              <a:buSzPts val="1800"/>
              <a:buFont typeface="Arial"/>
              <a:buNone/>
            </a:pPr>
            <a:r>
              <a:rPr b="0" i="0" lang="es-ES" sz="1800" u="none" cap="none" strike="noStrike">
                <a:solidFill>
                  <a:schemeClr val="dk1"/>
                </a:solidFill>
                <a:latin typeface="Nunito"/>
                <a:ea typeface="Nunito"/>
                <a:cs typeface="Nunito"/>
                <a:sym typeface="Nunito"/>
              </a:rPr>
              <a:t>En este código, x es igual a 0 y la condicional dice: "Mientras x sea menor que 10 se debe mostrar por consola a x".</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9" name="Shape 629"/>
        <p:cNvGrpSpPr/>
        <p:nvPr/>
      </p:nvGrpSpPr>
      <p:grpSpPr>
        <a:xfrm>
          <a:off x="0" y="0"/>
          <a:ext cx="0" cy="0"/>
          <a:chOff x="0" y="0"/>
          <a:chExt cx="0" cy="0"/>
        </a:xfrm>
      </p:grpSpPr>
      <p:sp>
        <p:nvSpPr>
          <p:cNvPr id="630" name="Google Shape;630;p54"/>
          <p:cNvSpPr/>
          <p:nvPr/>
        </p:nvSpPr>
        <p:spPr>
          <a:xfrm>
            <a:off x="1021492" y="1519304"/>
            <a:ext cx="7026876" cy="1200329"/>
          </a:xfrm>
          <a:prstGeom prst="rect">
            <a:avLst/>
          </a:prstGeom>
          <a:solidFill>
            <a:srgbClr val="FFFFFF"/>
          </a:solid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None/>
            </a:pPr>
            <a:r>
              <a:rPr b="1" i="0" lang="es-ES" sz="1800" u="none" cap="none" strike="noStrike">
                <a:solidFill>
                  <a:schemeClr val="dk1"/>
                </a:solidFill>
                <a:latin typeface="Nunito"/>
                <a:ea typeface="Nunito"/>
                <a:cs typeface="Nunito"/>
                <a:sym typeface="Nunito"/>
              </a:rPr>
              <a:t>Recordá: Antes de establecer la condición del while Loop, asegurate de escribir la condición de corte o medida de seguridad. Es decir, esa línea de código que modificará la Variable y garantizará que la condición se vuelva falsa.</a:t>
            </a:r>
            <a:endParaRPr b="1" i="0" sz="1800" u="none" cap="none" strike="noStrike">
              <a:solidFill>
                <a:schemeClr val="dk1"/>
              </a:solidFill>
              <a:latin typeface="Nunito"/>
              <a:ea typeface="Nunito"/>
              <a:cs typeface="Nunito"/>
              <a:sym typeface="Nunito"/>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4" name="Shape 634"/>
        <p:cNvGrpSpPr/>
        <p:nvPr/>
      </p:nvGrpSpPr>
      <p:grpSpPr>
        <a:xfrm>
          <a:off x="0" y="0"/>
          <a:ext cx="0" cy="0"/>
          <a:chOff x="0" y="0"/>
          <a:chExt cx="0" cy="0"/>
        </a:xfrm>
      </p:grpSpPr>
      <p:sp>
        <p:nvSpPr>
          <p:cNvPr id="635" name="Google Shape;635;p55"/>
          <p:cNvSpPr txBox="1"/>
          <p:nvPr>
            <p:ph type="ctrTitle"/>
          </p:nvPr>
        </p:nvSpPr>
        <p:spPr>
          <a:xfrm>
            <a:off x="1093573" y="273362"/>
            <a:ext cx="6858000" cy="888174"/>
          </a:xfrm>
          <a:prstGeom prst="rect">
            <a:avLst/>
          </a:prstGeom>
          <a:noFill/>
          <a:ln>
            <a:noFill/>
          </a:ln>
        </p:spPr>
        <p:txBody>
          <a:bodyPr anchorCtr="0" anchor="b" bIns="34275" lIns="68575" spcFirstLastPara="1" rIns="68575" wrap="square" tIns="34275">
            <a:normAutofit fontScale="90000"/>
          </a:bodyPr>
          <a:lstStyle/>
          <a:p>
            <a:pPr indent="0" lvl="0" marL="0" rtl="0" algn="ctr">
              <a:lnSpc>
                <a:spcPct val="90000"/>
              </a:lnSpc>
              <a:spcBef>
                <a:spcPts val="0"/>
              </a:spcBef>
              <a:spcAft>
                <a:spcPts val="0"/>
              </a:spcAft>
              <a:buClr>
                <a:srgbClr val="4089D7"/>
              </a:buClr>
              <a:buSzPct val="111111"/>
              <a:buFont typeface="Nunito"/>
              <a:buNone/>
            </a:pPr>
            <a:r>
              <a:rPr lang="es-ES"/>
              <a:t>Operadores Aritméticos Avanzados</a:t>
            </a:r>
            <a:endParaRPr/>
          </a:p>
        </p:txBody>
      </p:sp>
      <p:sp>
        <p:nvSpPr>
          <p:cNvPr id="636" name="Google Shape;636;p55"/>
          <p:cNvSpPr txBox="1"/>
          <p:nvPr>
            <p:ph idx="1" type="subTitle"/>
          </p:nvPr>
        </p:nvSpPr>
        <p:spPr>
          <a:xfrm>
            <a:off x="-98853" y="1078675"/>
            <a:ext cx="9242853" cy="1656288"/>
          </a:xfrm>
          <a:prstGeom prst="rect">
            <a:avLst/>
          </a:prstGeom>
          <a:noFill/>
          <a:ln>
            <a:noFill/>
          </a:ln>
        </p:spPr>
        <p:txBody>
          <a:bodyPr anchorCtr="0" anchor="t" bIns="34275" lIns="68575" spcFirstLastPara="1" rIns="68575" wrap="square" tIns="34275">
            <a:normAutofit/>
          </a:bodyPr>
          <a:lstStyle/>
          <a:p>
            <a:pPr indent="-361950" lvl="0" marL="457200" rtl="0" algn="ctr">
              <a:lnSpc>
                <a:spcPct val="90000"/>
              </a:lnSpc>
              <a:spcBef>
                <a:spcPts val="800"/>
              </a:spcBef>
              <a:spcAft>
                <a:spcPts val="0"/>
              </a:spcAft>
              <a:buClr>
                <a:schemeClr val="dk1"/>
              </a:buClr>
              <a:buSzPts val="1800"/>
              <a:buNone/>
            </a:pPr>
            <a:r>
              <a:rPr lang="es-ES"/>
              <a:t>Los Operadores Aritméticos Avanzados de JavaScript nos permiten escribir un código más preciso y con una mejor funcionalidad.</a:t>
            </a:r>
            <a:endParaRPr/>
          </a:p>
        </p:txBody>
      </p:sp>
      <p:pic>
        <p:nvPicPr>
          <p:cNvPr id="637" name="Google Shape;637;p55"/>
          <p:cNvPicPr preferRelativeResize="0"/>
          <p:nvPr/>
        </p:nvPicPr>
        <p:blipFill rotWithShape="1">
          <a:blip r:embed="rId3">
            <a:alphaModFix/>
          </a:blip>
          <a:srcRect b="0" l="0" r="0" t="0"/>
          <a:stretch/>
        </p:blipFill>
        <p:spPr>
          <a:xfrm>
            <a:off x="305960" y="1845275"/>
            <a:ext cx="2673601" cy="1448573"/>
          </a:xfrm>
          <a:prstGeom prst="rect">
            <a:avLst/>
          </a:prstGeom>
          <a:noFill/>
          <a:ln>
            <a:noFill/>
          </a:ln>
        </p:spPr>
      </p:pic>
      <p:pic>
        <p:nvPicPr>
          <p:cNvPr id="638" name="Google Shape;638;p55"/>
          <p:cNvPicPr preferRelativeResize="0"/>
          <p:nvPr/>
        </p:nvPicPr>
        <p:blipFill rotWithShape="1">
          <a:blip r:embed="rId4">
            <a:alphaModFix/>
          </a:blip>
          <a:srcRect b="0" l="0" r="0" t="0"/>
          <a:stretch/>
        </p:blipFill>
        <p:spPr>
          <a:xfrm>
            <a:off x="276439" y="3293848"/>
            <a:ext cx="2673601" cy="1581150"/>
          </a:xfrm>
          <a:prstGeom prst="rect">
            <a:avLst/>
          </a:prstGeom>
          <a:noFill/>
          <a:ln>
            <a:noFill/>
          </a:ln>
        </p:spPr>
      </p:pic>
      <p:pic>
        <p:nvPicPr>
          <p:cNvPr id="639" name="Google Shape;639;p55"/>
          <p:cNvPicPr preferRelativeResize="0"/>
          <p:nvPr/>
        </p:nvPicPr>
        <p:blipFill rotWithShape="1">
          <a:blip r:embed="rId5">
            <a:alphaModFix/>
          </a:blip>
          <a:srcRect b="0" l="0" r="0" t="0"/>
          <a:stretch/>
        </p:blipFill>
        <p:spPr>
          <a:xfrm>
            <a:off x="3212499" y="1845275"/>
            <a:ext cx="3295650" cy="1276350"/>
          </a:xfrm>
          <a:prstGeom prst="rect">
            <a:avLst/>
          </a:prstGeom>
          <a:noFill/>
          <a:ln>
            <a:noFill/>
          </a:ln>
        </p:spPr>
      </p:pic>
      <p:pic>
        <p:nvPicPr>
          <p:cNvPr id="640" name="Google Shape;640;p55"/>
          <p:cNvPicPr preferRelativeResize="0"/>
          <p:nvPr/>
        </p:nvPicPr>
        <p:blipFill rotWithShape="1">
          <a:blip r:embed="rId6">
            <a:alphaModFix/>
          </a:blip>
          <a:srcRect b="0" l="0" r="0" t="0"/>
          <a:stretch/>
        </p:blipFill>
        <p:spPr>
          <a:xfrm>
            <a:off x="3183409" y="3250343"/>
            <a:ext cx="3800475" cy="1190625"/>
          </a:xfrm>
          <a:prstGeom prst="rect">
            <a:avLst/>
          </a:prstGeom>
          <a:noFill/>
          <a:ln>
            <a:noFill/>
          </a:ln>
        </p:spPr>
      </p:pic>
      <p:pic>
        <p:nvPicPr>
          <p:cNvPr id="641" name="Google Shape;641;p55"/>
          <p:cNvPicPr preferRelativeResize="0"/>
          <p:nvPr/>
        </p:nvPicPr>
        <p:blipFill rotWithShape="1">
          <a:blip r:embed="rId7">
            <a:alphaModFix/>
          </a:blip>
          <a:srcRect b="0" l="0" r="0" t="0"/>
          <a:stretch/>
        </p:blipFill>
        <p:spPr>
          <a:xfrm>
            <a:off x="5313405" y="3485120"/>
            <a:ext cx="3752850" cy="1323975"/>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5" name="Shape 645"/>
        <p:cNvGrpSpPr/>
        <p:nvPr/>
      </p:nvGrpSpPr>
      <p:grpSpPr>
        <a:xfrm>
          <a:off x="0" y="0"/>
          <a:ext cx="0" cy="0"/>
          <a:chOff x="0" y="0"/>
          <a:chExt cx="0" cy="0"/>
        </a:xfrm>
      </p:grpSpPr>
      <p:sp>
        <p:nvSpPr>
          <p:cNvPr id="646" name="Google Shape;646;p56"/>
          <p:cNvSpPr txBox="1"/>
          <p:nvPr>
            <p:ph type="ctrTitle"/>
          </p:nvPr>
        </p:nvSpPr>
        <p:spPr>
          <a:xfrm>
            <a:off x="1167713" y="453080"/>
            <a:ext cx="6858000" cy="737769"/>
          </a:xfrm>
          <a:prstGeom prst="rect">
            <a:avLst/>
          </a:prstGeom>
          <a:noFill/>
          <a:ln>
            <a:noFill/>
          </a:ln>
        </p:spPr>
        <p:txBody>
          <a:bodyPr anchorCtr="0" anchor="b" bIns="34275" lIns="68575" spcFirstLastPara="1" rIns="68575" wrap="square" tIns="34275">
            <a:normAutofit fontScale="90000"/>
          </a:bodyPr>
          <a:lstStyle/>
          <a:p>
            <a:pPr indent="0" lvl="0" marL="0" rtl="0" algn="ctr">
              <a:lnSpc>
                <a:spcPct val="90000"/>
              </a:lnSpc>
              <a:spcBef>
                <a:spcPts val="0"/>
              </a:spcBef>
              <a:spcAft>
                <a:spcPts val="0"/>
              </a:spcAft>
              <a:buClr>
                <a:srgbClr val="4089D7"/>
              </a:buClr>
              <a:buSzPct val="111111"/>
              <a:buFont typeface="Nunito"/>
              <a:buNone/>
            </a:pPr>
            <a:r>
              <a:rPr lang="es-ES"/>
              <a:t>while </a:t>
            </a:r>
            <a:r>
              <a:rPr i="1" lang="es-ES"/>
              <a:t>Loop</a:t>
            </a:r>
            <a:r>
              <a:rPr lang="es-ES"/>
              <a:t> Con Cadenas De Caracteres (</a:t>
            </a:r>
            <a:r>
              <a:rPr i="1" lang="es-ES"/>
              <a:t>Strings</a:t>
            </a:r>
            <a:r>
              <a:rPr lang="es-ES"/>
              <a:t>)</a:t>
            </a:r>
            <a:endParaRPr/>
          </a:p>
        </p:txBody>
      </p:sp>
      <p:sp>
        <p:nvSpPr>
          <p:cNvPr id="647" name="Google Shape;647;p56"/>
          <p:cNvSpPr txBox="1"/>
          <p:nvPr>
            <p:ph idx="1" type="subTitle"/>
          </p:nvPr>
        </p:nvSpPr>
        <p:spPr>
          <a:xfrm>
            <a:off x="164757" y="1309816"/>
            <a:ext cx="8699157" cy="2633413"/>
          </a:xfrm>
          <a:prstGeom prst="rect">
            <a:avLst/>
          </a:prstGeom>
          <a:noFill/>
          <a:ln>
            <a:noFill/>
          </a:ln>
        </p:spPr>
        <p:txBody>
          <a:bodyPr anchorCtr="0" anchor="t" bIns="34275" lIns="68575" spcFirstLastPara="1" rIns="68575" wrap="square" tIns="34275">
            <a:normAutofit/>
          </a:bodyPr>
          <a:lstStyle/>
          <a:p>
            <a:pPr indent="-361950" lvl="0" marL="457200" rtl="0" algn="ctr">
              <a:lnSpc>
                <a:spcPct val="90000"/>
              </a:lnSpc>
              <a:spcBef>
                <a:spcPts val="800"/>
              </a:spcBef>
              <a:spcAft>
                <a:spcPts val="0"/>
              </a:spcAft>
              <a:buClr>
                <a:schemeClr val="dk1"/>
              </a:buClr>
              <a:buSzPts val="1800"/>
              <a:buNone/>
            </a:pPr>
            <a:r>
              <a:rPr lang="es-ES" sz="1600"/>
              <a:t>En los while </a:t>
            </a:r>
            <a:r>
              <a:rPr i="1" lang="es-ES" sz="1600"/>
              <a:t>Loop</a:t>
            </a:r>
            <a:r>
              <a:rPr lang="es-ES" sz="1600"/>
              <a:t> también podemos evaluar condiciones usando cadenas de caracteres (en inglés </a:t>
            </a:r>
            <a:r>
              <a:rPr i="1" lang="es-ES" sz="1600"/>
              <a:t>Strings</a:t>
            </a:r>
            <a:r>
              <a:rPr lang="es-ES" sz="1600"/>
              <a:t>).</a:t>
            </a:r>
            <a:endParaRPr/>
          </a:p>
          <a:p>
            <a:pPr indent="-361950" lvl="0" marL="457200" rtl="0" algn="ctr">
              <a:lnSpc>
                <a:spcPct val="90000"/>
              </a:lnSpc>
              <a:spcBef>
                <a:spcPts val="800"/>
              </a:spcBef>
              <a:spcAft>
                <a:spcPts val="0"/>
              </a:spcAft>
              <a:buClr>
                <a:schemeClr val="dk1"/>
              </a:buClr>
              <a:buSzPts val="1800"/>
              <a:buNone/>
            </a:pPr>
            <a:r>
              <a:rPr lang="es-ES" sz="1600"/>
              <a:t>Recapitulando, los while </a:t>
            </a:r>
            <a:r>
              <a:rPr i="1" lang="es-ES" sz="1600"/>
              <a:t>Loop</a:t>
            </a:r>
            <a:r>
              <a:rPr lang="es-ES" sz="1600"/>
              <a:t> también pueden evaluar condiciones que sean </a:t>
            </a:r>
            <a:r>
              <a:rPr i="1" lang="es-ES" sz="1600"/>
              <a:t>Strings</a:t>
            </a:r>
            <a:r>
              <a:rPr lang="es-ES" sz="1600"/>
              <a:t>. Por ejemplo, si quisiéramos corroborar cuál es la palabra mágica para entrar a La Caverna De Los 40 Ladrones, podríamos escribir estas líneas de código:</a:t>
            </a:r>
            <a:endParaRPr sz="1600"/>
          </a:p>
        </p:txBody>
      </p:sp>
      <p:pic>
        <p:nvPicPr>
          <p:cNvPr id="648" name="Google Shape;648;p56"/>
          <p:cNvPicPr preferRelativeResize="0"/>
          <p:nvPr/>
        </p:nvPicPr>
        <p:blipFill rotWithShape="1">
          <a:blip r:embed="rId3">
            <a:alphaModFix/>
          </a:blip>
          <a:srcRect b="0" l="0" r="0" t="0"/>
          <a:stretch/>
        </p:blipFill>
        <p:spPr>
          <a:xfrm>
            <a:off x="2600325" y="2760320"/>
            <a:ext cx="3943350" cy="17811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7"/>
          <p:cNvSpPr txBox="1"/>
          <p:nvPr>
            <p:ph type="ctrTitle"/>
          </p:nvPr>
        </p:nvSpPr>
        <p:spPr>
          <a:xfrm>
            <a:off x="1200665" y="486032"/>
            <a:ext cx="6858000" cy="713056"/>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Clr>
                <a:srgbClr val="4089D7"/>
              </a:buClr>
              <a:buSzPts val="4100"/>
              <a:buFont typeface="Nunito"/>
              <a:buNone/>
            </a:pPr>
            <a:r>
              <a:rPr lang="es-ES"/>
              <a:t>Empezamos…</a:t>
            </a:r>
            <a:endParaRPr/>
          </a:p>
        </p:txBody>
      </p:sp>
      <p:sp>
        <p:nvSpPr>
          <p:cNvPr id="230" name="Google Shape;230;p7"/>
          <p:cNvSpPr txBox="1"/>
          <p:nvPr>
            <p:ph idx="1" type="subTitle"/>
          </p:nvPr>
        </p:nvSpPr>
        <p:spPr>
          <a:xfrm>
            <a:off x="1143000" y="2701529"/>
            <a:ext cx="6858000" cy="1241700"/>
          </a:xfrm>
          <a:prstGeom prst="rect">
            <a:avLst/>
          </a:prstGeom>
          <a:noFill/>
          <a:ln>
            <a:noFill/>
          </a:ln>
        </p:spPr>
        <p:txBody>
          <a:bodyPr anchorCtr="0" anchor="t" bIns="34275" lIns="68575" spcFirstLastPara="1" rIns="68575" wrap="square" tIns="34275">
            <a:normAutofit/>
          </a:bodyPr>
          <a:lstStyle/>
          <a:p>
            <a:pPr indent="-361950" lvl="0" marL="457200" rtl="0" algn="ctr">
              <a:lnSpc>
                <a:spcPct val="90000"/>
              </a:lnSpc>
              <a:spcBef>
                <a:spcPts val="800"/>
              </a:spcBef>
              <a:spcAft>
                <a:spcPts val="0"/>
              </a:spcAft>
              <a:buClr>
                <a:schemeClr val="dk1"/>
              </a:buClr>
              <a:buSzPts val="1800"/>
              <a:buNone/>
            </a:pPr>
            <a:r>
              <a:t/>
            </a:r>
            <a:endParaRPr/>
          </a:p>
        </p:txBody>
      </p:sp>
      <p:pic>
        <p:nvPicPr>
          <p:cNvPr descr="https://lh5.googleusercontent.com/drIkytzNlN64eUVWBN6xyCaC3dFSvqUhfWgu6hhMk40h8byxwXe_7_QNMDBwrlfpEvYo-Asu_Pl8x5c8NsQ9dk12wCJhDouu8blzX7T1zLrAOQFzytllu-mCF2ofMgdOr-qDu9qfNMOsRqHf47hN4iK7Jw=s2048" id="231" name="Google Shape;231;p7"/>
          <p:cNvPicPr preferRelativeResize="0"/>
          <p:nvPr/>
        </p:nvPicPr>
        <p:blipFill rotWithShape="1">
          <a:blip r:embed="rId3">
            <a:alphaModFix/>
          </a:blip>
          <a:srcRect b="0" l="0" r="0" t="0"/>
          <a:stretch/>
        </p:blipFill>
        <p:spPr>
          <a:xfrm>
            <a:off x="1984375" y="1437201"/>
            <a:ext cx="4762500" cy="2686051"/>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2" name="Shape 652"/>
        <p:cNvGrpSpPr/>
        <p:nvPr/>
      </p:nvGrpSpPr>
      <p:grpSpPr>
        <a:xfrm>
          <a:off x="0" y="0"/>
          <a:ext cx="0" cy="0"/>
          <a:chOff x="0" y="0"/>
          <a:chExt cx="0" cy="0"/>
        </a:xfrm>
      </p:grpSpPr>
      <p:sp>
        <p:nvSpPr>
          <p:cNvPr id="653" name="Google Shape;653;p57"/>
          <p:cNvSpPr txBox="1"/>
          <p:nvPr>
            <p:ph idx="1" type="subTitle"/>
          </p:nvPr>
        </p:nvSpPr>
        <p:spPr>
          <a:xfrm>
            <a:off x="1060622" y="436123"/>
            <a:ext cx="6858000" cy="1241700"/>
          </a:xfrm>
          <a:prstGeom prst="rect">
            <a:avLst/>
          </a:prstGeom>
          <a:noFill/>
          <a:ln>
            <a:noFill/>
          </a:ln>
        </p:spPr>
        <p:txBody>
          <a:bodyPr anchorCtr="0" anchor="t" bIns="34275" lIns="68575" spcFirstLastPara="1" rIns="68575" wrap="square" tIns="34275">
            <a:normAutofit/>
          </a:bodyPr>
          <a:lstStyle/>
          <a:p>
            <a:pPr indent="-361950" lvl="0" marL="457200" rtl="0" algn="ctr">
              <a:lnSpc>
                <a:spcPct val="90000"/>
              </a:lnSpc>
              <a:spcBef>
                <a:spcPts val="800"/>
              </a:spcBef>
              <a:spcAft>
                <a:spcPts val="0"/>
              </a:spcAft>
              <a:buClr>
                <a:schemeClr val="dk1"/>
              </a:buClr>
              <a:buSzPts val="1800"/>
              <a:buNone/>
            </a:pPr>
            <a:r>
              <a:rPr b="1" lang="es-ES"/>
              <a:t>Variables Acumuladoras</a:t>
            </a:r>
            <a:endParaRPr/>
          </a:p>
          <a:p>
            <a:pPr indent="-361950" lvl="0" marL="457200" rtl="0" algn="ctr">
              <a:lnSpc>
                <a:spcPct val="90000"/>
              </a:lnSpc>
              <a:spcBef>
                <a:spcPts val="800"/>
              </a:spcBef>
              <a:spcAft>
                <a:spcPts val="0"/>
              </a:spcAft>
              <a:buClr>
                <a:schemeClr val="dk1"/>
              </a:buClr>
              <a:buSzPts val="1800"/>
              <a:buNone/>
            </a:pPr>
            <a:r>
              <a:rPr lang="es-ES" sz="1600"/>
              <a:t>En este ejemplo, cancion es una Variable que se construirá a medida de que se ejecute el </a:t>
            </a:r>
            <a:r>
              <a:rPr i="1" lang="es-ES" sz="1600"/>
              <a:t>Loop</a:t>
            </a:r>
            <a:r>
              <a:rPr lang="es-ES" sz="1600"/>
              <a:t> y solo mostrará su valor al final.</a:t>
            </a:r>
            <a:endParaRPr b="1" sz="1600"/>
          </a:p>
        </p:txBody>
      </p:sp>
      <p:pic>
        <p:nvPicPr>
          <p:cNvPr id="654" name="Google Shape;654;p57"/>
          <p:cNvPicPr preferRelativeResize="0"/>
          <p:nvPr/>
        </p:nvPicPr>
        <p:blipFill rotWithShape="1">
          <a:blip r:embed="rId3">
            <a:alphaModFix/>
          </a:blip>
          <a:srcRect b="0" l="0" r="0" t="0"/>
          <a:stretch/>
        </p:blipFill>
        <p:spPr>
          <a:xfrm>
            <a:off x="919162" y="1503535"/>
            <a:ext cx="7305675" cy="1971675"/>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8" name="Shape 658"/>
        <p:cNvGrpSpPr/>
        <p:nvPr/>
      </p:nvGrpSpPr>
      <p:grpSpPr>
        <a:xfrm>
          <a:off x="0" y="0"/>
          <a:ext cx="0" cy="0"/>
          <a:chOff x="0" y="0"/>
          <a:chExt cx="0" cy="0"/>
        </a:xfrm>
      </p:grpSpPr>
      <p:sp>
        <p:nvSpPr>
          <p:cNvPr id="659" name="Google Shape;659;p58"/>
          <p:cNvSpPr txBox="1"/>
          <p:nvPr>
            <p:ph type="ctrTitle"/>
          </p:nvPr>
        </p:nvSpPr>
        <p:spPr>
          <a:xfrm>
            <a:off x="1027671" y="172994"/>
            <a:ext cx="6858000" cy="733167"/>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Clr>
                <a:srgbClr val="4089D7"/>
              </a:buClr>
              <a:buSzPts val="4100"/>
              <a:buFont typeface="Nunito"/>
              <a:buNone/>
            </a:pPr>
            <a:r>
              <a:rPr lang="es-ES"/>
              <a:t>¿Qué Es El Objeto Math?</a:t>
            </a:r>
            <a:endParaRPr/>
          </a:p>
        </p:txBody>
      </p:sp>
      <p:sp>
        <p:nvSpPr>
          <p:cNvPr id="660" name="Google Shape;660;p58"/>
          <p:cNvSpPr txBox="1"/>
          <p:nvPr>
            <p:ph idx="1" type="subTitle"/>
          </p:nvPr>
        </p:nvSpPr>
        <p:spPr>
          <a:xfrm>
            <a:off x="329513" y="1112109"/>
            <a:ext cx="8814487" cy="2940907"/>
          </a:xfrm>
          <a:prstGeom prst="rect">
            <a:avLst/>
          </a:prstGeom>
          <a:noFill/>
          <a:ln>
            <a:noFill/>
          </a:ln>
        </p:spPr>
        <p:txBody>
          <a:bodyPr anchorCtr="0" anchor="t" bIns="34275" lIns="68575" spcFirstLastPara="1" rIns="68575" wrap="square" tIns="34275">
            <a:normAutofit/>
          </a:bodyPr>
          <a:lstStyle/>
          <a:p>
            <a:pPr indent="-361950" lvl="0" marL="457200" rtl="0" algn="ctr">
              <a:lnSpc>
                <a:spcPct val="90000"/>
              </a:lnSpc>
              <a:spcBef>
                <a:spcPts val="800"/>
              </a:spcBef>
              <a:spcAft>
                <a:spcPts val="0"/>
              </a:spcAft>
              <a:buClr>
                <a:schemeClr val="dk1"/>
              </a:buClr>
              <a:buSzPts val="1800"/>
              <a:buNone/>
            </a:pPr>
            <a:r>
              <a:rPr lang="es-ES"/>
              <a:t>Objeto Math contiene Propiedades y Métodos relacionados a Matemática. Un gran uso del mismo es crear números random. Probá por consola para saber qué hace cada una de las siguientes expresiones:</a:t>
            </a:r>
            <a:endParaRPr/>
          </a:p>
          <a:p>
            <a:pPr indent="-317500" lvl="7" marL="3657600" rtl="0" algn="l">
              <a:lnSpc>
                <a:spcPct val="90000"/>
              </a:lnSpc>
              <a:spcBef>
                <a:spcPts val="400"/>
              </a:spcBef>
              <a:spcAft>
                <a:spcPts val="0"/>
              </a:spcAft>
              <a:buSzPts val="1200"/>
              <a:buNone/>
            </a:pPr>
            <a:r>
              <a:rPr b="1" lang="es-ES">
                <a:solidFill>
                  <a:srgbClr val="2466AD"/>
                </a:solidFill>
              </a:rPr>
              <a:t>Math</a:t>
            </a:r>
            <a:endParaRPr b="1">
              <a:solidFill>
                <a:srgbClr val="2466AD"/>
              </a:solidFill>
            </a:endParaRPr>
          </a:p>
          <a:p>
            <a:pPr indent="-317500" lvl="7" marL="3657600" rtl="0" algn="l">
              <a:lnSpc>
                <a:spcPct val="90000"/>
              </a:lnSpc>
              <a:spcBef>
                <a:spcPts val="400"/>
              </a:spcBef>
              <a:spcAft>
                <a:spcPts val="0"/>
              </a:spcAft>
              <a:buSzPts val="1200"/>
              <a:buNone/>
            </a:pPr>
            <a:r>
              <a:rPr b="1" lang="es-ES">
                <a:solidFill>
                  <a:srgbClr val="2466AD"/>
                </a:solidFill>
              </a:rPr>
              <a:t>Math.PI </a:t>
            </a:r>
            <a:endParaRPr b="1">
              <a:solidFill>
                <a:srgbClr val="2466AD"/>
              </a:solidFill>
            </a:endParaRPr>
          </a:p>
          <a:p>
            <a:pPr indent="-317500" lvl="7" marL="3657600" rtl="0" algn="l">
              <a:lnSpc>
                <a:spcPct val="90000"/>
              </a:lnSpc>
              <a:spcBef>
                <a:spcPts val="400"/>
              </a:spcBef>
              <a:spcAft>
                <a:spcPts val="0"/>
              </a:spcAft>
              <a:buSzPts val="1200"/>
              <a:buNone/>
            </a:pPr>
            <a:r>
              <a:rPr b="1" lang="es-ES">
                <a:solidFill>
                  <a:srgbClr val="2466AD"/>
                </a:solidFill>
              </a:rPr>
              <a:t>Math.E </a:t>
            </a:r>
            <a:endParaRPr/>
          </a:p>
          <a:p>
            <a:pPr indent="-317500" lvl="7" marL="3657600" rtl="0" algn="l">
              <a:lnSpc>
                <a:spcPct val="90000"/>
              </a:lnSpc>
              <a:spcBef>
                <a:spcPts val="400"/>
              </a:spcBef>
              <a:spcAft>
                <a:spcPts val="0"/>
              </a:spcAft>
              <a:buSzPts val="1200"/>
              <a:buNone/>
            </a:pPr>
            <a:r>
              <a:rPr b="1" lang="es-ES">
                <a:solidFill>
                  <a:srgbClr val="2466AD"/>
                </a:solidFill>
              </a:rPr>
              <a:t>Math.pow(9, 2) </a:t>
            </a:r>
            <a:endParaRPr/>
          </a:p>
          <a:p>
            <a:pPr indent="-317500" lvl="7" marL="3657600" rtl="0" algn="l">
              <a:lnSpc>
                <a:spcPct val="90000"/>
              </a:lnSpc>
              <a:spcBef>
                <a:spcPts val="400"/>
              </a:spcBef>
              <a:spcAft>
                <a:spcPts val="0"/>
              </a:spcAft>
              <a:buSzPts val="1200"/>
              <a:buNone/>
            </a:pPr>
            <a:r>
              <a:rPr b="1" lang="es-ES">
                <a:solidFill>
                  <a:srgbClr val="2466AD"/>
                </a:solidFill>
              </a:rPr>
              <a:t>Math.random() </a:t>
            </a:r>
            <a:endParaRPr/>
          </a:p>
          <a:p>
            <a:pPr indent="-317500" lvl="7" marL="3657600" rtl="0" algn="l">
              <a:lnSpc>
                <a:spcPct val="90000"/>
              </a:lnSpc>
              <a:spcBef>
                <a:spcPts val="400"/>
              </a:spcBef>
              <a:spcAft>
                <a:spcPts val="0"/>
              </a:spcAft>
              <a:buSzPts val="1200"/>
              <a:buNone/>
            </a:pPr>
            <a:r>
              <a:rPr b="1" lang="es-ES">
                <a:solidFill>
                  <a:srgbClr val="2466AD"/>
                </a:solidFill>
              </a:rPr>
              <a:t>Math.floor(7.2) </a:t>
            </a:r>
            <a:endParaRPr/>
          </a:p>
          <a:p>
            <a:pPr indent="-317500" lvl="7" marL="3657600" rtl="0" algn="l">
              <a:lnSpc>
                <a:spcPct val="90000"/>
              </a:lnSpc>
              <a:spcBef>
                <a:spcPts val="400"/>
              </a:spcBef>
              <a:spcAft>
                <a:spcPts val="0"/>
              </a:spcAft>
              <a:buSzPts val="1200"/>
              <a:buNone/>
            </a:pPr>
            <a:r>
              <a:rPr b="1" lang="es-ES">
                <a:solidFill>
                  <a:srgbClr val="2466AD"/>
                </a:solidFill>
              </a:rPr>
              <a:t>Math.ceil(7.2)</a:t>
            </a:r>
            <a:endParaRPr/>
          </a:p>
          <a:p>
            <a:pPr indent="-317500" lvl="7" marL="3657600" rtl="0" algn="l">
              <a:lnSpc>
                <a:spcPct val="90000"/>
              </a:lnSpc>
              <a:spcBef>
                <a:spcPts val="400"/>
              </a:spcBef>
              <a:spcAft>
                <a:spcPts val="0"/>
              </a:spcAft>
              <a:buSzPts val="1200"/>
              <a:buNone/>
            </a:pPr>
            <a:r>
              <a:rPr b="1" lang="es-ES">
                <a:solidFill>
                  <a:srgbClr val="2466AD"/>
                </a:solidFill>
              </a:rPr>
              <a:t>Math.ceil( Math.random() * 10 )</a:t>
            </a:r>
            <a:endParaRPr/>
          </a:p>
          <a:p>
            <a:pPr indent="-317500" lvl="7" marL="3657600" rtl="0" algn="l">
              <a:lnSpc>
                <a:spcPct val="90000"/>
              </a:lnSpc>
              <a:spcBef>
                <a:spcPts val="400"/>
              </a:spcBef>
              <a:spcAft>
                <a:spcPts val="0"/>
              </a:spcAft>
              <a:buSzPts val="1200"/>
              <a:buNone/>
            </a:pPr>
            <a:r>
              <a:rPr b="1" lang="es-ES">
                <a:solidFill>
                  <a:srgbClr val="2466AD"/>
                </a:solidFill>
              </a:rPr>
              <a:t>Math.floor( Math.random() * 10 )</a:t>
            </a:r>
            <a:endParaRPr/>
          </a:p>
        </p:txBody>
      </p:sp>
      <p:sp>
        <p:nvSpPr>
          <p:cNvPr id="661" name="Google Shape;661;p58"/>
          <p:cNvSpPr/>
          <p:nvPr/>
        </p:nvSpPr>
        <p:spPr>
          <a:xfrm>
            <a:off x="3941805" y="4163653"/>
            <a:ext cx="4572000"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s-ES" sz="1400" u="none" cap="none" strike="noStrike">
                <a:solidFill>
                  <a:srgbClr val="000000"/>
                </a:solidFill>
                <a:latin typeface="Arial"/>
                <a:ea typeface="Arial"/>
                <a:cs typeface="Arial"/>
                <a:sym typeface="Arial"/>
              </a:rPr>
              <a:t>🔍 Consultá </a:t>
            </a:r>
            <a:r>
              <a:rPr b="1" i="0" lang="es-ES" sz="1400" u="sng" cap="none" strike="noStrike">
                <a:solidFill>
                  <a:srgbClr val="000000"/>
                </a:solidFill>
                <a:latin typeface="Arial"/>
                <a:ea typeface="Arial"/>
                <a:cs typeface="Arial"/>
                <a:sym typeface="Arial"/>
                <a:hlinkClick r:id="rId3">
                  <a:extLst>
                    <a:ext uri="{A12FA001-AC4F-418D-AE19-62706E023703}">
                      <ahyp:hlinkClr val="tx"/>
                    </a:ext>
                  </a:extLst>
                </a:hlinkClick>
              </a:rPr>
              <a:t>acá</a:t>
            </a:r>
            <a:r>
              <a:rPr b="0" i="0" lang="es-ES" sz="1400" u="none" cap="none" strike="noStrike">
                <a:solidFill>
                  <a:srgbClr val="000000"/>
                </a:solidFill>
                <a:latin typeface="Arial"/>
                <a:ea typeface="Arial"/>
                <a:cs typeface="Arial"/>
                <a:sym typeface="Arial"/>
              </a:rPr>
              <a:t> las distintas propiedades y su funcionamiento.</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5" name="Shape 665"/>
        <p:cNvGrpSpPr/>
        <p:nvPr/>
      </p:nvGrpSpPr>
      <p:grpSpPr>
        <a:xfrm>
          <a:off x="0" y="0"/>
          <a:ext cx="0" cy="0"/>
          <a:chOff x="0" y="0"/>
          <a:chExt cx="0" cy="0"/>
        </a:xfrm>
      </p:grpSpPr>
      <p:sp>
        <p:nvSpPr>
          <p:cNvPr id="666" name="Google Shape;666;p59"/>
          <p:cNvSpPr txBox="1"/>
          <p:nvPr>
            <p:ph type="ctrTitle"/>
          </p:nvPr>
        </p:nvSpPr>
        <p:spPr>
          <a:xfrm>
            <a:off x="1143000" y="172995"/>
            <a:ext cx="6858000" cy="543696"/>
          </a:xfrm>
          <a:prstGeom prst="rect">
            <a:avLst/>
          </a:prstGeom>
          <a:noFill/>
          <a:ln>
            <a:noFill/>
          </a:ln>
        </p:spPr>
        <p:txBody>
          <a:bodyPr anchorCtr="0" anchor="b" bIns="34275" lIns="68575" spcFirstLastPara="1" rIns="68575" wrap="square" tIns="34275">
            <a:normAutofit fontScale="90000"/>
          </a:bodyPr>
          <a:lstStyle/>
          <a:p>
            <a:pPr indent="0" lvl="0" marL="0" rtl="0" algn="ctr">
              <a:lnSpc>
                <a:spcPct val="90000"/>
              </a:lnSpc>
              <a:spcBef>
                <a:spcPts val="0"/>
              </a:spcBef>
              <a:spcAft>
                <a:spcPts val="0"/>
              </a:spcAft>
              <a:buClr>
                <a:srgbClr val="4089D7"/>
              </a:buClr>
              <a:buSzPct val="111111"/>
              <a:buFont typeface="Nunito"/>
              <a:buNone/>
            </a:pPr>
            <a:r>
              <a:rPr lang="es-ES"/>
              <a:t>¿Sí o Sí?</a:t>
            </a:r>
            <a:endParaRPr/>
          </a:p>
        </p:txBody>
      </p:sp>
      <p:sp>
        <p:nvSpPr>
          <p:cNvPr id="667" name="Google Shape;667;p59"/>
          <p:cNvSpPr txBox="1"/>
          <p:nvPr>
            <p:ph idx="1" type="subTitle"/>
          </p:nvPr>
        </p:nvSpPr>
        <p:spPr>
          <a:xfrm>
            <a:off x="461318" y="642552"/>
            <a:ext cx="8435546" cy="1631091"/>
          </a:xfrm>
          <a:prstGeom prst="rect">
            <a:avLst/>
          </a:prstGeom>
          <a:noFill/>
          <a:ln>
            <a:noFill/>
          </a:ln>
        </p:spPr>
        <p:txBody>
          <a:bodyPr anchorCtr="0" anchor="t" bIns="34275" lIns="68575" spcFirstLastPara="1" rIns="68575" wrap="square" tIns="34275">
            <a:normAutofit/>
          </a:bodyPr>
          <a:lstStyle/>
          <a:p>
            <a:pPr indent="-361950" lvl="0" marL="457200" rtl="0" algn="ctr">
              <a:lnSpc>
                <a:spcPct val="90000"/>
              </a:lnSpc>
              <a:spcBef>
                <a:spcPts val="800"/>
              </a:spcBef>
              <a:spcAft>
                <a:spcPts val="0"/>
              </a:spcAft>
              <a:buClr>
                <a:schemeClr val="dk1"/>
              </a:buClr>
              <a:buSzPts val="1800"/>
              <a:buNone/>
            </a:pPr>
            <a:r>
              <a:rPr lang="es-ES"/>
              <a:t>Antes de pasar a los ejercicios de este módulo, pensemos cómo debería ser el código de un programa que le pida información obligatoria a un usuario.</a:t>
            </a:r>
            <a:endParaRPr/>
          </a:p>
          <a:p>
            <a:pPr indent="-361950" lvl="0" marL="457200" rtl="0" algn="ctr">
              <a:lnSpc>
                <a:spcPct val="90000"/>
              </a:lnSpc>
              <a:spcBef>
                <a:spcPts val="800"/>
              </a:spcBef>
              <a:spcAft>
                <a:spcPts val="0"/>
              </a:spcAft>
              <a:buClr>
                <a:schemeClr val="dk1"/>
              </a:buClr>
              <a:buSzPts val="1800"/>
              <a:buNone/>
            </a:pPr>
            <a:r>
              <a:rPr lang="es-ES"/>
              <a:t>Podríamos escribir el siguiente código usando un while </a:t>
            </a:r>
            <a:r>
              <a:rPr i="1" lang="es-ES"/>
              <a:t>Loop</a:t>
            </a:r>
            <a:r>
              <a:rPr lang="es-ES"/>
              <a:t>:</a:t>
            </a:r>
            <a:endParaRPr/>
          </a:p>
          <a:p>
            <a:pPr indent="-361950" lvl="0" marL="457200" rtl="0" algn="ctr">
              <a:lnSpc>
                <a:spcPct val="90000"/>
              </a:lnSpc>
              <a:spcBef>
                <a:spcPts val="800"/>
              </a:spcBef>
              <a:spcAft>
                <a:spcPts val="0"/>
              </a:spcAft>
              <a:buClr>
                <a:schemeClr val="dk1"/>
              </a:buClr>
              <a:buSzPts val="1800"/>
              <a:buNone/>
            </a:pPr>
            <a:r>
              <a:t/>
            </a:r>
            <a:endParaRPr/>
          </a:p>
        </p:txBody>
      </p:sp>
      <p:sp>
        <p:nvSpPr>
          <p:cNvPr id="668" name="Google Shape;668;p59"/>
          <p:cNvSpPr/>
          <p:nvPr/>
        </p:nvSpPr>
        <p:spPr>
          <a:xfrm>
            <a:off x="2286000" y="1888750"/>
            <a:ext cx="4572000" cy="1600438"/>
          </a:xfrm>
          <a:prstGeom prst="rect">
            <a:avLst/>
          </a:prstGeom>
          <a:solidFill>
            <a:schemeClr val="lt1"/>
          </a:solidFill>
          <a:ln cap="flat" cmpd="sng" w="25400">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br>
              <a:rPr b="0" i="0" lang="es-ES" sz="1400" u="none" cap="none" strike="noStrike">
                <a:solidFill>
                  <a:schemeClr val="dk1"/>
                </a:solidFill>
                <a:latin typeface="Arial"/>
                <a:ea typeface="Arial"/>
                <a:cs typeface="Arial"/>
                <a:sym typeface="Arial"/>
              </a:rPr>
            </a:br>
            <a:r>
              <a:rPr b="0" i="0" lang="es-ES" sz="1400" u="none" cap="none" strike="noStrike">
                <a:solidFill>
                  <a:schemeClr val="dk1"/>
                </a:solidFill>
                <a:latin typeface="Arial"/>
                <a:ea typeface="Arial"/>
                <a:cs typeface="Arial"/>
                <a:sym typeface="Arial"/>
              </a:rPr>
              <a:t>let input </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rPr b="0" i="0" lang="es-ES" sz="1400" u="none" cap="none" strike="noStrike">
                <a:solidFill>
                  <a:schemeClr val="dk1"/>
                </a:solidFill>
                <a:latin typeface="Arial"/>
                <a:ea typeface="Arial"/>
                <a:cs typeface="Arial"/>
                <a:sym typeface="Arial"/>
              </a:rPr>
              <a:t>while( !(input = prompt('Escriba su nombre, por favor.')))</a:t>
            </a:r>
            <a:endParaRPr/>
          </a:p>
          <a:p>
            <a:pPr indent="0" lvl="0" marL="0" marR="0" rtl="0" algn="l">
              <a:lnSpc>
                <a:spcPct val="100000"/>
              </a:lnSpc>
              <a:spcBef>
                <a:spcPts val="0"/>
              </a:spcBef>
              <a:spcAft>
                <a:spcPts val="0"/>
              </a:spcAft>
              <a:buNone/>
            </a:pPr>
            <a:r>
              <a:rPr b="0" i="0" lang="es-ES" sz="1400" u="none" cap="none" strike="noStrike">
                <a:solidFill>
                  <a:schemeClr val="dk1"/>
                </a:solidFill>
                <a:latin typeface="Arial"/>
                <a:ea typeface="Arial"/>
                <a:cs typeface="Arial"/>
                <a:sym typeface="Arial"/>
              </a:rPr>
              <a:t>{ </a:t>
            </a:r>
            <a:endParaRPr/>
          </a:p>
          <a:p>
            <a:pPr indent="0" lvl="0" marL="0" marR="0" rtl="0" algn="l">
              <a:lnSpc>
                <a:spcPct val="100000"/>
              </a:lnSpc>
              <a:spcBef>
                <a:spcPts val="0"/>
              </a:spcBef>
              <a:spcAft>
                <a:spcPts val="0"/>
              </a:spcAft>
              <a:buNone/>
            </a:pPr>
            <a:r>
              <a:rPr b="0" i="0" lang="es-ES" sz="1400" u="none" cap="none" strike="noStrike">
                <a:solidFill>
                  <a:schemeClr val="dk1"/>
                </a:solidFill>
                <a:latin typeface="Arial"/>
                <a:ea typeface="Arial"/>
                <a:cs typeface="Arial"/>
                <a:sym typeface="Arial"/>
              </a:rPr>
              <a:t>alert("No recibimos la información.") </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rPr b="0" i="0" lang="es-ES" sz="1400" u="none" cap="none" strike="noStrike">
                <a:solidFill>
                  <a:schemeClr val="dk1"/>
                </a:solidFill>
                <a:latin typeface="Arial"/>
                <a:ea typeface="Arial"/>
                <a:cs typeface="Arial"/>
                <a:sym typeface="Arial"/>
              </a:rPr>
              <a:t>} </a:t>
            </a:r>
            <a:endParaRPr/>
          </a:p>
          <a:p>
            <a:pPr indent="0" lvl="0" marL="0" marR="0" rtl="0" algn="l">
              <a:lnSpc>
                <a:spcPct val="100000"/>
              </a:lnSpc>
              <a:spcBef>
                <a:spcPts val="0"/>
              </a:spcBef>
              <a:spcAft>
                <a:spcPts val="0"/>
              </a:spcAft>
              <a:buNone/>
            </a:pPr>
            <a:r>
              <a:rPr b="0" i="0" lang="es-ES" sz="1400" u="none" cap="none" strike="noStrike">
                <a:solidFill>
                  <a:schemeClr val="dk1"/>
                </a:solidFill>
                <a:latin typeface="Arial"/>
                <a:ea typeface="Arial"/>
                <a:cs typeface="Arial"/>
                <a:sym typeface="Arial"/>
              </a:rPr>
              <a:t>alert("¡Gracias! Su nombre es: " + input + ".")</a:t>
            </a:r>
            <a:endParaRPr b="0" i="0" sz="1400" u="none" cap="none" strike="noStrike">
              <a:solidFill>
                <a:schemeClr val="dk1"/>
              </a:solidFill>
              <a:latin typeface="Arial"/>
              <a:ea typeface="Arial"/>
              <a:cs typeface="Arial"/>
              <a:sym typeface="Arial"/>
            </a:endParaRPr>
          </a:p>
        </p:txBody>
      </p:sp>
      <p:sp>
        <p:nvSpPr>
          <p:cNvPr id="669" name="Google Shape;669;p59"/>
          <p:cNvSpPr txBox="1"/>
          <p:nvPr/>
        </p:nvSpPr>
        <p:spPr>
          <a:xfrm>
            <a:off x="514864" y="3489189"/>
            <a:ext cx="8435546" cy="901580"/>
          </a:xfrm>
          <a:prstGeom prst="rect">
            <a:avLst/>
          </a:prstGeom>
          <a:noFill/>
          <a:ln>
            <a:noFill/>
          </a:ln>
        </p:spPr>
        <p:txBody>
          <a:bodyPr anchorCtr="0" anchor="t" bIns="34275" lIns="68575" spcFirstLastPara="1" rIns="68575" wrap="square" tIns="34275">
            <a:normAutofit fontScale="77500" lnSpcReduction="20000"/>
          </a:bodyPr>
          <a:lstStyle/>
          <a:p>
            <a:pPr indent="-361950" lvl="0" marL="457200" marR="0" rtl="0" algn="ctr">
              <a:lnSpc>
                <a:spcPct val="90000"/>
              </a:lnSpc>
              <a:spcBef>
                <a:spcPts val="800"/>
              </a:spcBef>
              <a:spcAft>
                <a:spcPts val="0"/>
              </a:spcAft>
              <a:buClr>
                <a:schemeClr val="dk1"/>
              </a:buClr>
              <a:buSzPct val="129032"/>
              <a:buFont typeface="Arial"/>
              <a:buNone/>
            </a:pPr>
            <a:r>
              <a:rPr b="0" i="0" lang="es-ES" sz="1800" u="none" cap="none" strike="noStrike">
                <a:solidFill>
                  <a:schemeClr val="dk1"/>
                </a:solidFill>
                <a:latin typeface="Nunito"/>
                <a:ea typeface="Nunito"/>
                <a:cs typeface="Nunito"/>
                <a:sym typeface="Nunito"/>
              </a:rPr>
              <a:t>El </a:t>
            </a:r>
            <a:r>
              <a:rPr b="0" i="1" lang="es-ES" sz="1800" u="none" cap="none" strike="noStrike">
                <a:solidFill>
                  <a:schemeClr val="dk1"/>
                </a:solidFill>
                <a:latin typeface="Nunito"/>
                <a:ea typeface="Nunito"/>
                <a:cs typeface="Nunito"/>
                <a:sym typeface="Nunito"/>
              </a:rPr>
              <a:t>prompt</a:t>
            </a:r>
            <a:r>
              <a:rPr b="0" i="0" lang="es-ES" sz="1800" u="none" cap="none" strike="noStrike">
                <a:solidFill>
                  <a:schemeClr val="dk1"/>
                </a:solidFill>
                <a:latin typeface="Nunito"/>
                <a:ea typeface="Nunito"/>
                <a:cs typeface="Nunito"/>
                <a:sym typeface="Nunito"/>
              </a:rPr>
              <a:t> que le pide el nombre al usuario correrá hasta que el usuario ingrese algo en ese campo.</a:t>
            </a:r>
            <a:endParaRPr/>
          </a:p>
          <a:p>
            <a:pPr indent="-361950" lvl="0" marL="457200" marR="0" rtl="0" algn="ctr">
              <a:lnSpc>
                <a:spcPct val="90000"/>
              </a:lnSpc>
              <a:spcBef>
                <a:spcPts val="800"/>
              </a:spcBef>
              <a:spcAft>
                <a:spcPts val="0"/>
              </a:spcAft>
              <a:buClr>
                <a:schemeClr val="dk1"/>
              </a:buClr>
              <a:buSzPct val="129032"/>
              <a:buFont typeface="Arial"/>
              <a:buNone/>
            </a:pPr>
            <a:r>
              <a:rPr b="0" i="0" lang="es-ES" sz="1800" u="none" cap="none" strike="noStrike">
                <a:solidFill>
                  <a:schemeClr val="dk1"/>
                </a:solidFill>
                <a:latin typeface="Nunito"/>
                <a:ea typeface="Nunito"/>
                <a:cs typeface="Nunito"/>
                <a:sym typeface="Nunito"/>
              </a:rPr>
              <a:t>Una vez recibido un </a:t>
            </a:r>
            <a:r>
              <a:rPr b="0" i="1" lang="es-ES" sz="1800" u="none" cap="none" strike="noStrike">
                <a:solidFill>
                  <a:schemeClr val="dk1"/>
                </a:solidFill>
                <a:latin typeface="Nunito"/>
                <a:ea typeface="Nunito"/>
                <a:cs typeface="Nunito"/>
                <a:sym typeface="Nunito"/>
              </a:rPr>
              <a:t>input</a:t>
            </a:r>
            <a:r>
              <a:rPr b="0" i="0" lang="es-ES" sz="1800" u="none" cap="none" strike="noStrike">
                <a:solidFill>
                  <a:schemeClr val="dk1"/>
                </a:solidFill>
                <a:latin typeface="Nunito"/>
                <a:ea typeface="Nunito"/>
                <a:cs typeface="Nunito"/>
                <a:sym typeface="Nunito"/>
              </a:rPr>
              <a:t>, tendrá un </a:t>
            </a:r>
            <a:r>
              <a:rPr b="0" i="1" lang="es-ES" sz="1800" u="none" cap="none" strike="noStrike">
                <a:solidFill>
                  <a:schemeClr val="dk1"/>
                </a:solidFill>
                <a:latin typeface="Nunito"/>
                <a:ea typeface="Nunito"/>
                <a:cs typeface="Nunito"/>
                <a:sym typeface="Nunito"/>
              </a:rPr>
              <a:t>String</a:t>
            </a:r>
            <a:r>
              <a:rPr b="0" i="0" lang="es-ES" sz="1800" u="none" cap="none" strike="noStrike">
                <a:solidFill>
                  <a:schemeClr val="dk1"/>
                </a:solidFill>
                <a:latin typeface="Nunito"/>
                <a:ea typeface="Nunito"/>
                <a:cs typeface="Nunito"/>
                <a:sym typeface="Nunito"/>
              </a:rPr>
              <a:t> con contenido. Por lo tanto, la negación lo convertirá en false y el programa saldrá del </a:t>
            </a:r>
            <a:r>
              <a:rPr b="0" i="1" lang="es-ES" sz="1800" u="none" cap="none" strike="noStrike">
                <a:solidFill>
                  <a:schemeClr val="dk1"/>
                </a:solidFill>
                <a:latin typeface="Nunito"/>
                <a:ea typeface="Nunito"/>
                <a:cs typeface="Nunito"/>
                <a:sym typeface="Nunito"/>
              </a:rPr>
              <a:t>Loop</a:t>
            </a:r>
            <a:r>
              <a:rPr b="0" i="0" lang="es-ES" sz="1800" u="none" cap="none" strike="noStrike">
                <a:solidFill>
                  <a:schemeClr val="dk1"/>
                </a:solidFill>
                <a:latin typeface="Nunito"/>
                <a:ea typeface="Nunito"/>
                <a:cs typeface="Nunito"/>
                <a:sym typeface="Nunito"/>
              </a:rPr>
              <a:t>.</a:t>
            </a:r>
            <a:endParaRPr/>
          </a:p>
          <a:p>
            <a:pPr indent="-361950" lvl="0" marL="457200" marR="0" rtl="0" algn="ctr">
              <a:lnSpc>
                <a:spcPct val="90000"/>
              </a:lnSpc>
              <a:spcBef>
                <a:spcPts val="800"/>
              </a:spcBef>
              <a:spcAft>
                <a:spcPts val="0"/>
              </a:spcAft>
              <a:buClr>
                <a:schemeClr val="dk1"/>
              </a:buClr>
              <a:buSzPct val="129032"/>
              <a:buFont typeface="Arial"/>
              <a:buNone/>
            </a:pPr>
            <a:r>
              <a:t/>
            </a:r>
            <a:endParaRPr b="0" i="0" sz="1800" u="none" cap="none" strike="noStrike">
              <a:solidFill>
                <a:schemeClr val="dk1"/>
              </a:solidFill>
              <a:latin typeface="Nunito"/>
              <a:ea typeface="Nunito"/>
              <a:cs typeface="Nunito"/>
              <a:sym typeface="Nunito"/>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3" name="Shape 673"/>
        <p:cNvGrpSpPr/>
        <p:nvPr/>
      </p:nvGrpSpPr>
      <p:grpSpPr>
        <a:xfrm>
          <a:off x="0" y="0"/>
          <a:ext cx="0" cy="0"/>
          <a:chOff x="0" y="0"/>
          <a:chExt cx="0" cy="0"/>
        </a:xfrm>
      </p:grpSpPr>
      <p:sp>
        <p:nvSpPr>
          <p:cNvPr id="674" name="Google Shape;674;p60"/>
          <p:cNvSpPr txBox="1"/>
          <p:nvPr>
            <p:ph type="ctrTitle"/>
          </p:nvPr>
        </p:nvSpPr>
        <p:spPr>
          <a:xfrm>
            <a:off x="953529" y="1672281"/>
            <a:ext cx="6858000" cy="919002"/>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Clr>
                <a:srgbClr val="4089D7"/>
              </a:buClr>
              <a:buSzPts val="4100"/>
              <a:buFont typeface="Nunito"/>
              <a:buNone/>
            </a:pPr>
            <a:r>
              <a:rPr lang="es-ES"/>
              <a:t>Introducción a funciones</a:t>
            </a:r>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8" name="Shape 678"/>
        <p:cNvGrpSpPr/>
        <p:nvPr/>
      </p:nvGrpSpPr>
      <p:grpSpPr>
        <a:xfrm>
          <a:off x="0" y="0"/>
          <a:ext cx="0" cy="0"/>
          <a:chOff x="0" y="0"/>
          <a:chExt cx="0" cy="0"/>
        </a:xfrm>
      </p:grpSpPr>
      <p:sp>
        <p:nvSpPr>
          <p:cNvPr id="679" name="Google Shape;679;p61"/>
          <p:cNvSpPr txBox="1"/>
          <p:nvPr>
            <p:ph type="ctrTitle"/>
          </p:nvPr>
        </p:nvSpPr>
        <p:spPr>
          <a:xfrm>
            <a:off x="1126524" y="378940"/>
            <a:ext cx="6858000" cy="919002"/>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Clr>
                <a:srgbClr val="4089D7"/>
              </a:buClr>
              <a:buSzPts val="4100"/>
              <a:buFont typeface="Nunito"/>
              <a:buNone/>
            </a:pPr>
            <a:r>
              <a:rPr lang="es-ES"/>
              <a:t>¿Qué Es Una Función?</a:t>
            </a:r>
            <a:endParaRPr/>
          </a:p>
        </p:txBody>
      </p:sp>
      <p:sp>
        <p:nvSpPr>
          <p:cNvPr id="680" name="Google Shape;680;p61"/>
          <p:cNvSpPr txBox="1"/>
          <p:nvPr>
            <p:ph idx="1" type="subTitle"/>
          </p:nvPr>
        </p:nvSpPr>
        <p:spPr>
          <a:xfrm>
            <a:off x="1143000" y="1499286"/>
            <a:ext cx="6858000" cy="2726725"/>
          </a:xfrm>
          <a:prstGeom prst="rect">
            <a:avLst/>
          </a:prstGeom>
          <a:noFill/>
          <a:ln>
            <a:noFill/>
          </a:ln>
        </p:spPr>
        <p:txBody>
          <a:bodyPr anchorCtr="0" anchor="t" bIns="34275" lIns="68575" spcFirstLastPara="1" rIns="68575" wrap="square" tIns="34275">
            <a:normAutofit fontScale="92500" lnSpcReduction="10000"/>
          </a:bodyPr>
          <a:lstStyle/>
          <a:p>
            <a:pPr indent="-361950" lvl="0" marL="457200" rtl="0" algn="ctr">
              <a:lnSpc>
                <a:spcPct val="90000"/>
              </a:lnSpc>
              <a:spcBef>
                <a:spcPts val="800"/>
              </a:spcBef>
              <a:spcAft>
                <a:spcPts val="0"/>
              </a:spcAft>
              <a:buClr>
                <a:schemeClr val="dk1"/>
              </a:buClr>
              <a:buSzPct val="108108"/>
              <a:buNone/>
            </a:pPr>
            <a:r>
              <a:rPr lang="es-ES"/>
              <a:t>Una Función es un bloque de código que nos permite realizar una tarea en particular. Para que la Función se ejecute, "algo" debe invocarla. Es una herramienta muy útil porque estiliza el código y lo hace más escalable.</a:t>
            </a:r>
            <a:endParaRPr/>
          </a:p>
          <a:p>
            <a:pPr indent="-361950" lvl="0" marL="457200" rtl="0" algn="ctr">
              <a:lnSpc>
                <a:spcPct val="90000"/>
              </a:lnSpc>
              <a:spcBef>
                <a:spcPts val="800"/>
              </a:spcBef>
              <a:spcAft>
                <a:spcPts val="0"/>
              </a:spcAft>
              <a:buClr>
                <a:schemeClr val="dk1"/>
              </a:buClr>
              <a:buSzPct val="108108"/>
              <a:buNone/>
            </a:pPr>
            <a:r>
              <a:t/>
            </a:r>
            <a:endParaRPr/>
          </a:p>
          <a:p>
            <a:pPr indent="-361950" lvl="0" marL="457200" rtl="0" algn="ctr">
              <a:lnSpc>
                <a:spcPct val="90000"/>
              </a:lnSpc>
              <a:spcBef>
                <a:spcPts val="800"/>
              </a:spcBef>
              <a:spcAft>
                <a:spcPts val="0"/>
              </a:spcAft>
              <a:buClr>
                <a:schemeClr val="dk1"/>
              </a:buClr>
              <a:buSzPct val="108108"/>
              <a:buNone/>
            </a:pPr>
            <a:r>
              <a:rPr b="1" lang="es-ES"/>
              <a:t>¿Por qué son útiles?</a:t>
            </a:r>
            <a:endParaRPr/>
          </a:p>
          <a:p>
            <a:pPr indent="-361950" lvl="0" marL="457200" rtl="0" algn="ctr">
              <a:lnSpc>
                <a:spcPct val="90000"/>
              </a:lnSpc>
              <a:spcBef>
                <a:spcPts val="800"/>
              </a:spcBef>
              <a:spcAft>
                <a:spcPts val="0"/>
              </a:spcAft>
              <a:buClr>
                <a:schemeClr val="dk1"/>
              </a:buClr>
              <a:buSzPct val="108108"/>
              <a:buNone/>
            </a:pPr>
            <a:r>
              <a:rPr lang="es-ES"/>
              <a:t>Como vimos en el video, las Funciones nos permiten guardar partes de código en paquetes que podemos volver a usar.</a:t>
            </a:r>
            <a:endParaRPr/>
          </a:p>
          <a:p>
            <a:pPr indent="-361950" lvl="0" marL="457200" rtl="0" algn="ctr">
              <a:lnSpc>
                <a:spcPct val="90000"/>
              </a:lnSpc>
              <a:spcBef>
                <a:spcPts val="800"/>
              </a:spcBef>
              <a:spcAft>
                <a:spcPts val="0"/>
              </a:spcAft>
              <a:buClr>
                <a:schemeClr val="dk1"/>
              </a:buClr>
              <a:buSzPct val="108108"/>
              <a:buNone/>
            </a:pPr>
            <a:r>
              <a:rPr lang="es-ES"/>
              <a:t>Las Funciones, inicialmente, deben ser definidas y, luego, deben ser llamadas para que se puedan ejecutar.</a:t>
            </a:r>
            <a:endParaRPr/>
          </a:p>
          <a:p>
            <a:pPr indent="-361950" lvl="0" marL="457200" rtl="0" algn="ctr">
              <a:lnSpc>
                <a:spcPct val="90000"/>
              </a:lnSpc>
              <a:spcBef>
                <a:spcPts val="800"/>
              </a:spcBef>
              <a:spcAft>
                <a:spcPts val="0"/>
              </a:spcAft>
              <a:buClr>
                <a:schemeClr val="dk1"/>
              </a:buClr>
              <a:buSzPct val="108108"/>
              <a:buNone/>
            </a:pPr>
            <a:r>
              <a:t/>
            </a:r>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4" name="Shape 684"/>
        <p:cNvGrpSpPr/>
        <p:nvPr/>
      </p:nvGrpSpPr>
      <p:grpSpPr>
        <a:xfrm>
          <a:off x="0" y="0"/>
          <a:ext cx="0" cy="0"/>
          <a:chOff x="0" y="0"/>
          <a:chExt cx="0" cy="0"/>
        </a:xfrm>
      </p:grpSpPr>
      <p:sp>
        <p:nvSpPr>
          <p:cNvPr id="685" name="Google Shape;685;p62"/>
          <p:cNvSpPr txBox="1"/>
          <p:nvPr>
            <p:ph type="ctrTitle"/>
          </p:nvPr>
        </p:nvSpPr>
        <p:spPr>
          <a:xfrm>
            <a:off x="1126524" y="378940"/>
            <a:ext cx="6858000" cy="919002"/>
          </a:xfrm>
          <a:prstGeom prst="rect">
            <a:avLst/>
          </a:prstGeom>
          <a:noFill/>
          <a:ln>
            <a:noFill/>
          </a:ln>
        </p:spPr>
        <p:txBody>
          <a:bodyPr anchorCtr="0" anchor="b" bIns="34275" lIns="68575" spcFirstLastPara="1" rIns="68575" wrap="square" tIns="34275">
            <a:normAutofit fontScale="90000"/>
          </a:bodyPr>
          <a:lstStyle/>
          <a:p>
            <a:pPr indent="0" lvl="0" marL="0" rtl="0" algn="ctr">
              <a:lnSpc>
                <a:spcPct val="90000"/>
              </a:lnSpc>
              <a:spcBef>
                <a:spcPts val="0"/>
              </a:spcBef>
              <a:spcAft>
                <a:spcPts val="0"/>
              </a:spcAft>
              <a:buClr>
                <a:srgbClr val="4089D7"/>
              </a:buClr>
              <a:buSzPct val="111111"/>
              <a:buFont typeface="Nunito"/>
              <a:buNone/>
            </a:pPr>
            <a:r>
              <a:rPr lang="es-ES"/>
              <a:t>Declaración Y Llamado De Una Función</a:t>
            </a:r>
            <a:endParaRPr/>
          </a:p>
        </p:txBody>
      </p:sp>
      <p:sp>
        <p:nvSpPr>
          <p:cNvPr id="686" name="Google Shape;686;p62"/>
          <p:cNvSpPr txBox="1"/>
          <p:nvPr>
            <p:ph idx="1" type="subTitle"/>
          </p:nvPr>
        </p:nvSpPr>
        <p:spPr>
          <a:xfrm>
            <a:off x="1143000" y="1499286"/>
            <a:ext cx="6858000" cy="2726725"/>
          </a:xfrm>
          <a:prstGeom prst="rect">
            <a:avLst/>
          </a:prstGeom>
          <a:noFill/>
          <a:ln>
            <a:noFill/>
          </a:ln>
        </p:spPr>
        <p:txBody>
          <a:bodyPr anchorCtr="0" anchor="t" bIns="34275" lIns="68575" spcFirstLastPara="1" rIns="68575" wrap="square" tIns="34275">
            <a:normAutofit/>
          </a:bodyPr>
          <a:lstStyle/>
          <a:p>
            <a:pPr indent="-361950" lvl="0" marL="457200" rtl="0" algn="ctr">
              <a:lnSpc>
                <a:spcPct val="90000"/>
              </a:lnSpc>
              <a:spcBef>
                <a:spcPts val="800"/>
              </a:spcBef>
              <a:spcAft>
                <a:spcPts val="0"/>
              </a:spcAft>
              <a:buClr>
                <a:schemeClr val="dk1"/>
              </a:buClr>
              <a:buSzPts val="1800"/>
              <a:buNone/>
            </a:pPr>
            <a:r>
              <a:rPr lang="es-ES"/>
              <a:t>Para ejecutar una Función, primero hay que declararla. En este proceso, se escribe el bloque de código que se guardará para, luego, ejecutar. </a:t>
            </a:r>
            <a:endParaRPr/>
          </a:p>
        </p:txBody>
      </p:sp>
      <p:pic>
        <p:nvPicPr>
          <p:cNvPr id="687" name="Google Shape;687;p62"/>
          <p:cNvPicPr preferRelativeResize="0"/>
          <p:nvPr/>
        </p:nvPicPr>
        <p:blipFill rotWithShape="1">
          <a:blip r:embed="rId3">
            <a:alphaModFix/>
          </a:blip>
          <a:srcRect b="0" l="0" r="0" t="0"/>
          <a:stretch/>
        </p:blipFill>
        <p:spPr>
          <a:xfrm>
            <a:off x="1533783" y="2485079"/>
            <a:ext cx="6143882" cy="1979186"/>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1" name="Shape 691"/>
        <p:cNvGrpSpPr/>
        <p:nvPr/>
      </p:nvGrpSpPr>
      <p:grpSpPr>
        <a:xfrm>
          <a:off x="0" y="0"/>
          <a:ext cx="0" cy="0"/>
          <a:chOff x="0" y="0"/>
          <a:chExt cx="0" cy="0"/>
        </a:xfrm>
      </p:grpSpPr>
      <p:sp>
        <p:nvSpPr>
          <p:cNvPr id="692" name="Google Shape;692;p63"/>
          <p:cNvSpPr txBox="1"/>
          <p:nvPr>
            <p:ph idx="1" type="subTitle"/>
          </p:nvPr>
        </p:nvSpPr>
        <p:spPr>
          <a:xfrm>
            <a:off x="1019433" y="864972"/>
            <a:ext cx="6858000" cy="2726725"/>
          </a:xfrm>
          <a:prstGeom prst="rect">
            <a:avLst/>
          </a:prstGeom>
          <a:noFill/>
          <a:ln>
            <a:noFill/>
          </a:ln>
        </p:spPr>
        <p:txBody>
          <a:bodyPr anchorCtr="0" anchor="t" bIns="34275" lIns="68575" spcFirstLastPara="1" rIns="68575" wrap="square" tIns="34275">
            <a:normAutofit lnSpcReduction="10000"/>
          </a:bodyPr>
          <a:lstStyle/>
          <a:p>
            <a:pPr indent="-361950" lvl="0" marL="457200" rtl="0" algn="ctr">
              <a:lnSpc>
                <a:spcPct val="90000"/>
              </a:lnSpc>
              <a:spcBef>
                <a:spcPts val="800"/>
              </a:spcBef>
              <a:spcAft>
                <a:spcPts val="0"/>
              </a:spcAft>
              <a:buClr>
                <a:schemeClr val="dk1"/>
              </a:buClr>
              <a:buSzPts val="1800"/>
              <a:buNone/>
            </a:pPr>
            <a:r>
              <a:rPr b="1" lang="es-ES" u="sng"/>
              <a:t>Diferencia Entre Declarar Y Ejecutar Una Función.</a:t>
            </a:r>
            <a:endParaRPr/>
          </a:p>
          <a:p>
            <a:pPr indent="-361950" lvl="0" marL="457200" rtl="0" algn="ctr">
              <a:lnSpc>
                <a:spcPct val="90000"/>
              </a:lnSpc>
              <a:spcBef>
                <a:spcPts val="800"/>
              </a:spcBef>
              <a:spcAft>
                <a:spcPts val="0"/>
              </a:spcAft>
              <a:buClr>
                <a:schemeClr val="dk1"/>
              </a:buClr>
              <a:buSzPts val="1800"/>
              <a:buNone/>
            </a:pPr>
            <a:r>
              <a:rPr lang="es-ES"/>
              <a:t>Cuando declaramos una Función escribimos el bloque de código que engloba una funcionalidad determinada. Es decir, son las instrucciones para correr un programa.</a:t>
            </a:r>
            <a:endParaRPr/>
          </a:p>
          <a:p>
            <a:pPr indent="-361950" lvl="0" marL="457200" rtl="0" algn="ctr">
              <a:lnSpc>
                <a:spcPct val="90000"/>
              </a:lnSpc>
              <a:spcBef>
                <a:spcPts val="800"/>
              </a:spcBef>
              <a:spcAft>
                <a:spcPts val="0"/>
              </a:spcAft>
              <a:buClr>
                <a:schemeClr val="dk1"/>
              </a:buClr>
              <a:buSzPts val="1800"/>
              <a:buNone/>
            </a:pPr>
            <a:r>
              <a:rPr lang="es-ES"/>
              <a:t>Ese bloque se guarda en la memoria para que lo usemos cuantas veces queramos.</a:t>
            </a:r>
            <a:endParaRPr/>
          </a:p>
          <a:p>
            <a:pPr indent="-361950" lvl="0" marL="457200" rtl="0" algn="ctr">
              <a:lnSpc>
                <a:spcPct val="90000"/>
              </a:lnSpc>
              <a:spcBef>
                <a:spcPts val="800"/>
              </a:spcBef>
              <a:spcAft>
                <a:spcPts val="0"/>
              </a:spcAft>
              <a:buClr>
                <a:schemeClr val="dk1"/>
              </a:buClr>
              <a:buSzPts val="1800"/>
              <a:buNone/>
            </a:pPr>
            <a:r>
              <a:rPr lang="es-ES"/>
              <a:t>Para ejecutar el código de la Función tenemos que llamarla junto al operador de invocación (). Por lo tanto, al declarar una Función estamos generando las instrucciones y, al ejecutarla, la estamos usando.</a:t>
            </a:r>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6" name="Shape 696"/>
        <p:cNvGrpSpPr/>
        <p:nvPr/>
      </p:nvGrpSpPr>
      <p:grpSpPr>
        <a:xfrm>
          <a:off x="0" y="0"/>
          <a:ext cx="0" cy="0"/>
          <a:chOff x="0" y="0"/>
          <a:chExt cx="0" cy="0"/>
        </a:xfrm>
      </p:grpSpPr>
      <p:sp>
        <p:nvSpPr>
          <p:cNvPr id="697" name="Google Shape;697;p64"/>
          <p:cNvSpPr txBox="1"/>
          <p:nvPr>
            <p:ph type="ctrTitle"/>
          </p:nvPr>
        </p:nvSpPr>
        <p:spPr>
          <a:xfrm>
            <a:off x="1077098" y="214183"/>
            <a:ext cx="6858000" cy="746007"/>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Clr>
                <a:srgbClr val="4089D7"/>
              </a:buClr>
              <a:buSzPts val="4100"/>
              <a:buFont typeface="Nunito"/>
              <a:buNone/>
            </a:pPr>
            <a:r>
              <a:rPr lang="es-ES"/>
              <a:t>Ejemplo</a:t>
            </a:r>
            <a:endParaRPr/>
          </a:p>
        </p:txBody>
      </p:sp>
      <p:sp>
        <p:nvSpPr>
          <p:cNvPr id="698" name="Google Shape;698;p64"/>
          <p:cNvSpPr txBox="1"/>
          <p:nvPr>
            <p:ph idx="1" type="subTitle"/>
          </p:nvPr>
        </p:nvSpPr>
        <p:spPr>
          <a:xfrm>
            <a:off x="148281" y="2416776"/>
            <a:ext cx="8995719" cy="1241700"/>
          </a:xfrm>
          <a:prstGeom prst="rect">
            <a:avLst/>
          </a:prstGeom>
          <a:noFill/>
          <a:ln>
            <a:noFill/>
          </a:ln>
        </p:spPr>
        <p:txBody>
          <a:bodyPr anchorCtr="0" anchor="t" bIns="34275" lIns="68575" spcFirstLastPara="1" rIns="68575" wrap="square" tIns="34275">
            <a:normAutofit/>
          </a:bodyPr>
          <a:lstStyle/>
          <a:p>
            <a:pPr indent="-361950" lvl="0" marL="457200" rtl="0" algn="ctr">
              <a:lnSpc>
                <a:spcPct val="90000"/>
              </a:lnSpc>
              <a:spcBef>
                <a:spcPts val="800"/>
              </a:spcBef>
              <a:spcAft>
                <a:spcPts val="0"/>
              </a:spcAft>
              <a:buClr>
                <a:schemeClr val="dk1"/>
              </a:buClr>
              <a:buSzPts val="1800"/>
              <a:buNone/>
            </a:pPr>
            <a:r>
              <a:rPr lang="es-ES" sz="1400"/>
              <a:t>Ahora, si quisieras volver a mostrarlo, tendrías que escribir ese código nuevamente. En cambio, con una Función, solo tendrías que escribir el código una vez y ejecutarlo cuantas veces lo necesites:</a:t>
            </a:r>
            <a:endParaRPr sz="1400"/>
          </a:p>
        </p:txBody>
      </p:sp>
      <p:pic>
        <p:nvPicPr>
          <p:cNvPr id="699" name="Google Shape;699;p64"/>
          <p:cNvPicPr preferRelativeResize="0"/>
          <p:nvPr/>
        </p:nvPicPr>
        <p:blipFill rotWithShape="1">
          <a:blip r:embed="rId3">
            <a:alphaModFix/>
          </a:blip>
          <a:srcRect b="0" l="0" r="0" t="0"/>
          <a:stretch/>
        </p:blipFill>
        <p:spPr>
          <a:xfrm>
            <a:off x="762000" y="930876"/>
            <a:ext cx="7620000" cy="1485900"/>
          </a:xfrm>
          <a:prstGeom prst="rect">
            <a:avLst/>
          </a:prstGeom>
          <a:noFill/>
          <a:ln>
            <a:noFill/>
          </a:ln>
        </p:spPr>
      </p:pic>
      <p:pic>
        <p:nvPicPr>
          <p:cNvPr id="700" name="Google Shape;700;p64"/>
          <p:cNvPicPr preferRelativeResize="0"/>
          <p:nvPr/>
        </p:nvPicPr>
        <p:blipFill rotWithShape="1">
          <a:blip r:embed="rId4">
            <a:alphaModFix/>
          </a:blip>
          <a:srcRect b="0" l="0" r="0" t="0"/>
          <a:stretch/>
        </p:blipFill>
        <p:spPr>
          <a:xfrm>
            <a:off x="556055" y="3014628"/>
            <a:ext cx="3892378" cy="1716980"/>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4" name="Shape 704"/>
        <p:cNvGrpSpPr/>
        <p:nvPr/>
      </p:nvGrpSpPr>
      <p:grpSpPr>
        <a:xfrm>
          <a:off x="0" y="0"/>
          <a:ext cx="0" cy="0"/>
          <a:chOff x="0" y="0"/>
          <a:chExt cx="0" cy="0"/>
        </a:xfrm>
      </p:grpSpPr>
      <p:sp>
        <p:nvSpPr>
          <p:cNvPr id="705" name="Google Shape;705;p65"/>
          <p:cNvSpPr txBox="1"/>
          <p:nvPr>
            <p:ph type="ctrTitle"/>
          </p:nvPr>
        </p:nvSpPr>
        <p:spPr>
          <a:xfrm>
            <a:off x="1093572" y="1443134"/>
            <a:ext cx="6858000" cy="1790700"/>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Clr>
                <a:srgbClr val="4089D7"/>
              </a:buClr>
              <a:buSzPts val="4100"/>
              <a:buFont typeface="Nunito"/>
              <a:buNone/>
            </a:pPr>
            <a:r>
              <a:rPr lang="es-ES"/>
              <a:t>Más Funciones De JavaScript</a:t>
            </a:r>
            <a:br>
              <a:rPr lang="es-ES"/>
            </a:br>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9" name="Shape 709"/>
        <p:cNvGrpSpPr/>
        <p:nvPr/>
      </p:nvGrpSpPr>
      <p:grpSpPr>
        <a:xfrm>
          <a:off x="0" y="0"/>
          <a:ext cx="0" cy="0"/>
          <a:chOff x="0" y="0"/>
          <a:chExt cx="0" cy="0"/>
        </a:xfrm>
      </p:grpSpPr>
      <p:sp>
        <p:nvSpPr>
          <p:cNvPr id="710" name="Google Shape;710;p66"/>
          <p:cNvSpPr txBox="1"/>
          <p:nvPr>
            <p:ph type="ctrTitle"/>
          </p:nvPr>
        </p:nvSpPr>
        <p:spPr>
          <a:xfrm>
            <a:off x="1060621" y="403654"/>
            <a:ext cx="6858000" cy="713056"/>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Clr>
                <a:srgbClr val="4089D7"/>
              </a:buClr>
              <a:buSzPts val="4100"/>
              <a:buFont typeface="Nunito"/>
              <a:buNone/>
            </a:pPr>
            <a:r>
              <a:rPr lang="es-ES"/>
              <a:t>Funciones Con Parámetros</a:t>
            </a:r>
            <a:endParaRPr/>
          </a:p>
        </p:txBody>
      </p:sp>
      <p:sp>
        <p:nvSpPr>
          <p:cNvPr id="711" name="Google Shape;711;p66"/>
          <p:cNvSpPr txBox="1"/>
          <p:nvPr>
            <p:ph idx="1" type="subTitle"/>
          </p:nvPr>
        </p:nvSpPr>
        <p:spPr>
          <a:xfrm>
            <a:off x="568411" y="1276866"/>
            <a:ext cx="8031892" cy="2089715"/>
          </a:xfrm>
          <a:prstGeom prst="rect">
            <a:avLst/>
          </a:prstGeom>
          <a:noFill/>
          <a:ln>
            <a:noFill/>
          </a:ln>
        </p:spPr>
        <p:txBody>
          <a:bodyPr anchorCtr="0" anchor="t" bIns="34275" lIns="68575" spcFirstLastPara="1" rIns="68575" wrap="square" tIns="34275">
            <a:normAutofit fontScale="85000" lnSpcReduction="20000"/>
          </a:bodyPr>
          <a:lstStyle/>
          <a:p>
            <a:pPr indent="-361950" lvl="0" marL="457200" rtl="0" algn="ctr">
              <a:lnSpc>
                <a:spcPct val="90000"/>
              </a:lnSpc>
              <a:spcBef>
                <a:spcPts val="800"/>
              </a:spcBef>
              <a:spcAft>
                <a:spcPts val="0"/>
              </a:spcAft>
              <a:buClr>
                <a:schemeClr val="dk1"/>
              </a:buClr>
              <a:buSzPct val="117647"/>
              <a:buNone/>
            </a:pPr>
            <a:r>
              <a:rPr b="1" lang="es-ES"/>
              <a:t>¿Qué Es Un Parámetro?</a:t>
            </a:r>
            <a:endParaRPr/>
          </a:p>
          <a:p>
            <a:pPr indent="-361950" lvl="0" marL="457200" rtl="0" algn="l">
              <a:lnSpc>
                <a:spcPct val="90000"/>
              </a:lnSpc>
              <a:spcBef>
                <a:spcPts val="800"/>
              </a:spcBef>
              <a:spcAft>
                <a:spcPts val="0"/>
              </a:spcAft>
              <a:buSzPct val="117647"/>
              <a:buNone/>
            </a:pPr>
            <a:r>
              <a:rPr lang="es-ES"/>
              <a:t>Un Parámetro es una Variable que creamos al momento de definir una Función y, cada vez que la ejecutamos, le pasamos un argumento(su valor) como </a:t>
            </a:r>
            <a:r>
              <a:rPr i="1" lang="es-ES"/>
              <a:t>input</a:t>
            </a:r>
            <a:r>
              <a:rPr lang="es-ES"/>
              <a:t>.</a:t>
            </a:r>
            <a:endParaRPr/>
          </a:p>
          <a:p>
            <a:pPr indent="-361950" lvl="0" marL="457200" rtl="0" algn="l">
              <a:lnSpc>
                <a:spcPct val="90000"/>
              </a:lnSpc>
              <a:spcBef>
                <a:spcPts val="800"/>
              </a:spcBef>
              <a:spcAft>
                <a:spcPts val="0"/>
              </a:spcAft>
              <a:buSzPct val="117647"/>
              <a:buNone/>
            </a:pPr>
            <a:r>
              <a:rPr lang="es-ES"/>
              <a:t>Generalmente los terrminos "Parametros y "Argumentos" se utilizan de manera indistinta para referirse a los datos que le pasamos a la función, sin embargo, su connotación es diferente. S querés indagar más sobre las diferencias entre estos términos, hace </a:t>
            </a:r>
            <a:r>
              <a:rPr i="1" lang="es-ES"/>
              <a:t>click</a:t>
            </a:r>
            <a:r>
              <a:rPr lang="es-ES"/>
              <a:t> </a:t>
            </a:r>
            <a:r>
              <a:rPr b="1" lang="es-ES" u="sng">
                <a:solidFill>
                  <a:schemeClr val="hlink"/>
                </a:solidFill>
                <a:hlinkClick r:id="rId3"/>
              </a:rPr>
              <a:t>acá</a:t>
            </a:r>
            <a:r>
              <a:rPr lang="es-ES"/>
              <a:t>.</a:t>
            </a:r>
            <a:endParaRPr/>
          </a:p>
          <a:p>
            <a:pPr indent="-361950" lvl="0" marL="457200" rtl="0" algn="l">
              <a:lnSpc>
                <a:spcPct val="90000"/>
              </a:lnSpc>
              <a:spcBef>
                <a:spcPts val="800"/>
              </a:spcBef>
              <a:spcAft>
                <a:spcPts val="0"/>
              </a:spcAft>
              <a:buSzPct val="117647"/>
              <a:buNone/>
            </a:pPr>
            <a:r>
              <a:rPr lang="es-ES"/>
              <a:t>Cuando le pasamos un Parámetro a una Función estamos haciendo un código mucho más escalable.</a:t>
            </a:r>
            <a:endParaRPr/>
          </a:p>
          <a:p>
            <a:pPr indent="-361950" lvl="0" marL="457200" rtl="0" algn="ctr">
              <a:lnSpc>
                <a:spcPct val="90000"/>
              </a:lnSpc>
              <a:spcBef>
                <a:spcPts val="800"/>
              </a:spcBef>
              <a:spcAft>
                <a:spcPts val="0"/>
              </a:spcAft>
              <a:buClr>
                <a:schemeClr val="dk1"/>
              </a:buClr>
              <a:buSzPct val="117647"/>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g211a5a7bb2d_0_20"/>
          <p:cNvSpPr txBox="1"/>
          <p:nvPr>
            <p:ph type="ctrTitle"/>
          </p:nvPr>
        </p:nvSpPr>
        <p:spPr>
          <a:xfrm>
            <a:off x="1143000" y="841778"/>
            <a:ext cx="6858000" cy="3308400"/>
          </a:xfrm>
          <a:prstGeom prst="rect">
            <a:avLst/>
          </a:prstGeom>
        </p:spPr>
        <p:txBody>
          <a:bodyPr anchorCtr="0" anchor="b" bIns="34275" lIns="68575" spcFirstLastPara="1" rIns="68575" wrap="square" tIns="34275">
            <a:normAutofit/>
          </a:bodyPr>
          <a:lstStyle/>
          <a:p>
            <a:pPr indent="0" lvl="0" marL="0" rtl="0" algn="ctr">
              <a:spcBef>
                <a:spcPts val="0"/>
              </a:spcBef>
              <a:spcAft>
                <a:spcPts val="0"/>
              </a:spcAft>
              <a:buNone/>
            </a:pPr>
            <a:r>
              <a:rPr lang="es-ES"/>
              <a:t> Introducción a los Métodos Incorporados </a:t>
            </a:r>
            <a:endParaRPr/>
          </a:p>
          <a:p>
            <a:pPr indent="0" lvl="0" marL="0" rtl="0" algn="ctr">
              <a:spcBef>
                <a:spcPts val="0"/>
              </a:spcBef>
              <a:spcAft>
                <a:spcPts val="0"/>
              </a:spcAft>
              <a:buClr>
                <a:schemeClr val="accent3"/>
              </a:buClr>
              <a:buSzPts val="4100"/>
              <a:buFont typeface="Nunito"/>
              <a:buNone/>
            </a:pPr>
            <a:r>
              <a:rPr i="1" lang="es-ES">
                <a:solidFill>
                  <a:schemeClr val="accent3"/>
                </a:solidFill>
              </a:rPr>
              <a:t>Built-in Methods</a:t>
            </a:r>
            <a:br>
              <a:rPr b="0" lang="es-ES">
                <a:solidFill>
                  <a:schemeClr val="accent3"/>
                </a:solidFill>
              </a:rPr>
            </a:br>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5" name="Shape 715"/>
        <p:cNvGrpSpPr/>
        <p:nvPr/>
      </p:nvGrpSpPr>
      <p:grpSpPr>
        <a:xfrm>
          <a:off x="0" y="0"/>
          <a:ext cx="0" cy="0"/>
          <a:chOff x="0" y="0"/>
          <a:chExt cx="0" cy="0"/>
        </a:xfrm>
      </p:grpSpPr>
      <p:sp>
        <p:nvSpPr>
          <p:cNvPr id="716" name="Google Shape;716;p67"/>
          <p:cNvSpPr txBox="1"/>
          <p:nvPr>
            <p:ph idx="1" type="subTitle"/>
          </p:nvPr>
        </p:nvSpPr>
        <p:spPr>
          <a:xfrm>
            <a:off x="1068860" y="320794"/>
            <a:ext cx="6858000" cy="1241700"/>
          </a:xfrm>
          <a:prstGeom prst="rect">
            <a:avLst/>
          </a:prstGeom>
          <a:noFill/>
          <a:ln>
            <a:noFill/>
          </a:ln>
        </p:spPr>
        <p:txBody>
          <a:bodyPr anchorCtr="0" anchor="t" bIns="34275" lIns="68575" spcFirstLastPara="1" rIns="68575" wrap="square" tIns="34275">
            <a:normAutofit fontScale="92500" lnSpcReduction="10000"/>
          </a:bodyPr>
          <a:lstStyle/>
          <a:p>
            <a:pPr indent="-361950" lvl="0" marL="457200" rtl="0" algn="ctr">
              <a:lnSpc>
                <a:spcPct val="90000"/>
              </a:lnSpc>
              <a:spcBef>
                <a:spcPts val="800"/>
              </a:spcBef>
              <a:spcAft>
                <a:spcPts val="0"/>
              </a:spcAft>
              <a:buClr>
                <a:schemeClr val="dk1"/>
              </a:buClr>
              <a:buSzPct val="108108"/>
              <a:buNone/>
            </a:pPr>
            <a:r>
              <a:rPr lang="es-ES"/>
              <a:t>Volviendo al ejemplo del Feliz Cumpleaños, podríamos variar el nombre del cumpleañero usando un Parámetro. Si bien es factible declarar varias Funciones, una por cada persona (como cantarCumpleClaudia, o cantarCumpleElon, etc.), optimizaríamos el código de esta manera:</a:t>
            </a:r>
            <a:endParaRPr/>
          </a:p>
        </p:txBody>
      </p:sp>
      <p:pic>
        <p:nvPicPr>
          <p:cNvPr id="717" name="Google Shape;717;p67"/>
          <p:cNvPicPr preferRelativeResize="0"/>
          <p:nvPr/>
        </p:nvPicPr>
        <p:blipFill rotWithShape="1">
          <a:blip r:embed="rId3">
            <a:alphaModFix/>
          </a:blip>
          <a:srcRect b="0" l="0" r="0" t="0"/>
          <a:stretch/>
        </p:blipFill>
        <p:spPr>
          <a:xfrm>
            <a:off x="1346757" y="1766116"/>
            <a:ext cx="6829425" cy="2352675"/>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1" name="Shape 721"/>
        <p:cNvGrpSpPr/>
        <p:nvPr/>
      </p:nvGrpSpPr>
      <p:grpSpPr>
        <a:xfrm>
          <a:off x="0" y="0"/>
          <a:ext cx="0" cy="0"/>
          <a:chOff x="0" y="0"/>
          <a:chExt cx="0" cy="0"/>
        </a:xfrm>
      </p:grpSpPr>
      <p:sp>
        <p:nvSpPr>
          <p:cNvPr id="722" name="Google Shape;722;p68"/>
          <p:cNvSpPr txBox="1"/>
          <p:nvPr>
            <p:ph idx="1" type="subTitle"/>
          </p:nvPr>
        </p:nvSpPr>
        <p:spPr>
          <a:xfrm>
            <a:off x="1134762" y="526740"/>
            <a:ext cx="6858000" cy="1241700"/>
          </a:xfrm>
          <a:prstGeom prst="rect">
            <a:avLst/>
          </a:prstGeom>
          <a:noFill/>
          <a:ln>
            <a:noFill/>
          </a:ln>
        </p:spPr>
        <p:txBody>
          <a:bodyPr anchorCtr="0" anchor="t" bIns="34275" lIns="68575" spcFirstLastPara="1" rIns="68575" wrap="square" tIns="34275">
            <a:normAutofit/>
          </a:bodyPr>
          <a:lstStyle/>
          <a:p>
            <a:pPr indent="-361950" lvl="0" marL="457200" rtl="0" algn="ctr">
              <a:lnSpc>
                <a:spcPct val="90000"/>
              </a:lnSpc>
              <a:spcBef>
                <a:spcPts val="800"/>
              </a:spcBef>
              <a:spcAft>
                <a:spcPts val="0"/>
              </a:spcAft>
              <a:buClr>
                <a:schemeClr val="dk1"/>
              </a:buClr>
              <a:buSzPts val="1800"/>
              <a:buNone/>
            </a:pPr>
            <a:r>
              <a:rPr lang="es-ES"/>
              <a:t>Veamos otro ejemplo de una Función que utiliza Parámetros:</a:t>
            </a:r>
            <a:endParaRPr/>
          </a:p>
        </p:txBody>
      </p:sp>
      <p:pic>
        <p:nvPicPr>
          <p:cNvPr id="723" name="Google Shape;723;p68"/>
          <p:cNvPicPr preferRelativeResize="0"/>
          <p:nvPr/>
        </p:nvPicPr>
        <p:blipFill rotWithShape="1">
          <a:blip r:embed="rId3">
            <a:alphaModFix/>
          </a:blip>
          <a:srcRect b="0" l="0" r="0" t="0"/>
          <a:stretch/>
        </p:blipFill>
        <p:spPr>
          <a:xfrm>
            <a:off x="1760195" y="1416136"/>
            <a:ext cx="5953125" cy="1619250"/>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7" name="Shape 727"/>
        <p:cNvGrpSpPr/>
        <p:nvPr/>
      </p:nvGrpSpPr>
      <p:grpSpPr>
        <a:xfrm>
          <a:off x="0" y="0"/>
          <a:ext cx="0" cy="0"/>
          <a:chOff x="0" y="0"/>
          <a:chExt cx="0" cy="0"/>
        </a:xfrm>
      </p:grpSpPr>
      <p:sp>
        <p:nvSpPr>
          <p:cNvPr id="728" name="Google Shape;728;p69"/>
          <p:cNvSpPr txBox="1"/>
          <p:nvPr>
            <p:ph type="ctrTitle"/>
          </p:nvPr>
        </p:nvSpPr>
        <p:spPr>
          <a:xfrm>
            <a:off x="1134762" y="421642"/>
            <a:ext cx="6858000" cy="1790700"/>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Clr>
                <a:srgbClr val="4089D7"/>
              </a:buClr>
              <a:buSzPts val="4100"/>
              <a:buFont typeface="Nunito"/>
              <a:buNone/>
            </a:pPr>
            <a:r>
              <a:rPr lang="es-ES"/>
              <a:t>Funciones Con Múltiples Parámetros</a:t>
            </a:r>
            <a:br>
              <a:rPr lang="es-ES"/>
            </a:br>
            <a:endParaRPr/>
          </a:p>
        </p:txBody>
      </p:sp>
      <p:sp>
        <p:nvSpPr>
          <p:cNvPr id="729" name="Google Shape;729;p69"/>
          <p:cNvSpPr txBox="1"/>
          <p:nvPr>
            <p:ph idx="1" type="subTitle"/>
          </p:nvPr>
        </p:nvSpPr>
        <p:spPr>
          <a:xfrm>
            <a:off x="1217140" y="1820080"/>
            <a:ext cx="6858000" cy="1241700"/>
          </a:xfrm>
          <a:prstGeom prst="rect">
            <a:avLst/>
          </a:prstGeom>
          <a:noFill/>
          <a:ln>
            <a:noFill/>
          </a:ln>
        </p:spPr>
        <p:txBody>
          <a:bodyPr anchorCtr="0" anchor="t" bIns="34275" lIns="68575" spcFirstLastPara="1" rIns="68575" wrap="square" tIns="34275">
            <a:normAutofit/>
          </a:bodyPr>
          <a:lstStyle/>
          <a:p>
            <a:pPr indent="-361950" lvl="0" marL="457200" rtl="0" algn="ctr">
              <a:lnSpc>
                <a:spcPct val="90000"/>
              </a:lnSpc>
              <a:spcBef>
                <a:spcPts val="800"/>
              </a:spcBef>
              <a:spcAft>
                <a:spcPts val="0"/>
              </a:spcAft>
              <a:buClr>
                <a:schemeClr val="dk1"/>
              </a:buClr>
              <a:buSzPts val="1800"/>
              <a:buNone/>
            </a:pPr>
            <a:r>
              <a:rPr lang="es-ES"/>
              <a:t>Podemos ejecutar las Funciones pasándoles todos los Parámetros que necesitemos.</a:t>
            </a:r>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3" name="Shape 733"/>
        <p:cNvGrpSpPr/>
        <p:nvPr/>
      </p:nvGrpSpPr>
      <p:grpSpPr>
        <a:xfrm>
          <a:off x="0" y="0"/>
          <a:ext cx="0" cy="0"/>
          <a:chOff x="0" y="0"/>
          <a:chExt cx="0" cy="0"/>
        </a:xfrm>
      </p:grpSpPr>
      <p:sp>
        <p:nvSpPr>
          <p:cNvPr id="734" name="Google Shape;734;p70"/>
          <p:cNvSpPr txBox="1"/>
          <p:nvPr>
            <p:ph type="ctrTitle"/>
          </p:nvPr>
        </p:nvSpPr>
        <p:spPr>
          <a:xfrm>
            <a:off x="1143000" y="841772"/>
            <a:ext cx="6858000" cy="1790700"/>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Clr>
                <a:srgbClr val="4089D7"/>
              </a:buClr>
              <a:buSzPts val="4100"/>
              <a:buFont typeface="Nunito"/>
              <a:buNone/>
            </a:pPr>
            <a:r>
              <a:t/>
            </a:r>
            <a:endParaRPr/>
          </a:p>
        </p:txBody>
      </p:sp>
      <p:sp>
        <p:nvSpPr>
          <p:cNvPr id="735" name="Google Shape;735;p70"/>
          <p:cNvSpPr txBox="1"/>
          <p:nvPr>
            <p:ph idx="1" type="subTitle"/>
          </p:nvPr>
        </p:nvSpPr>
        <p:spPr>
          <a:xfrm>
            <a:off x="1143000" y="2701529"/>
            <a:ext cx="6858000" cy="1241700"/>
          </a:xfrm>
          <a:prstGeom prst="rect">
            <a:avLst/>
          </a:prstGeom>
          <a:noFill/>
          <a:ln>
            <a:noFill/>
          </a:ln>
        </p:spPr>
        <p:txBody>
          <a:bodyPr anchorCtr="0" anchor="t" bIns="34275" lIns="68575" spcFirstLastPara="1" rIns="68575" wrap="square" tIns="34275">
            <a:normAutofit/>
          </a:bodyPr>
          <a:lstStyle/>
          <a:p>
            <a:pPr indent="-361950" lvl="0" marL="457200" rtl="0" algn="ctr">
              <a:lnSpc>
                <a:spcPct val="90000"/>
              </a:lnSpc>
              <a:spcBef>
                <a:spcPts val="800"/>
              </a:spcBef>
              <a:spcAft>
                <a:spcPts val="0"/>
              </a:spcAft>
              <a:buClr>
                <a:schemeClr val="dk1"/>
              </a:buClr>
              <a:buSzPts val="1800"/>
              <a:buNone/>
            </a:pPr>
            <a:r>
              <a:t/>
            </a:r>
            <a:endParaRPr/>
          </a:p>
        </p:txBody>
      </p:sp>
      <p:pic>
        <p:nvPicPr>
          <p:cNvPr id="736" name="Google Shape;736;p70"/>
          <p:cNvPicPr preferRelativeResize="0"/>
          <p:nvPr/>
        </p:nvPicPr>
        <p:blipFill rotWithShape="1">
          <a:blip r:embed="rId3">
            <a:alphaModFix/>
          </a:blip>
          <a:srcRect b="0" l="0" r="0" t="0"/>
          <a:stretch/>
        </p:blipFill>
        <p:spPr>
          <a:xfrm>
            <a:off x="995363" y="490538"/>
            <a:ext cx="7153275" cy="4162425"/>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0" name="Shape 740"/>
        <p:cNvGrpSpPr/>
        <p:nvPr/>
      </p:nvGrpSpPr>
      <p:grpSpPr>
        <a:xfrm>
          <a:off x="0" y="0"/>
          <a:ext cx="0" cy="0"/>
          <a:chOff x="0" y="0"/>
          <a:chExt cx="0" cy="0"/>
        </a:xfrm>
      </p:grpSpPr>
      <p:pic>
        <p:nvPicPr>
          <p:cNvPr id="741" name="Google Shape;741;p71"/>
          <p:cNvPicPr preferRelativeResize="0"/>
          <p:nvPr/>
        </p:nvPicPr>
        <p:blipFill rotWithShape="1">
          <a:blip r:embed="rId3">
            <a:alphaModFix/>
          </a:blip>
          <a:srcRect b="0" l="0" r="0" t="0"/>
          <a:stretch/>
        </p:blipFill>
        <p:spPr>
          <a:xfrm>
            <a:off x="862013" y="1173764"/>
            <a:ext cx="7419975" cy="1000125"/>
          </a:xfrm>
          <a:prstGeom prst="rect">
            <a:avLst/>
          </a:prstGeom>
          <a:noFill/>
          <a:ln>
            <a:noFill/>
          </a:ln>
        </p:spPr>
      </p:pic>
      <p:pic>
        <p:nvPicPr>
          <p:cNvPr id="742" name="Google Shape;742;p71"/>
          <p:cNvPicPr preferRelativeResize="0"/>
          <p:nvPr/>
        </p:nvPicPr>
        <p:blipFill rotWithShape="1">
          <a:blip r:embed="rId4">
            <a:alphaModFix/>
          </a:blip>
          <a:srcRect b="0" l="0" r="0" t="0"/>
          <a:stretch/>
        </p:blipFill>
        <p:spPr>
          <a:xfrm>
            <a:off x="1493108" y="2334527"/>
            <a:ext cx="5943600" cy="1133475"/>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6" name="Shape 746"/>
        <p:cNvGrpSpPr/>
        <p:nvPr/>
      </p:nvGrpSpPr>
      <p:grpSpPr>
        <a:xfrm>
          <a:off x="0" y="0"/>
          <a:ext cx="0" cy="0"/>
          <a:chOff x="0" y="0"/>
          <a:chExt cx="0" cy="0"/>
        </a:xfrm>
      </p:grpSpPr>
      <p:sp>
        <p:nvSpPr>
          <p:cNvPr id="747" name="Google Shape;747;p72"/>
          <p:cNvSpPr txBox="1"/>
          <p:nvPr>
            <p:ph type="ctrTitle"/>
          </p:nvPr>
        </p:nvSpPr>
        <p:spPr>
          <a:xfrm>
            <a:off x="0" y="141556"/>
            <a:ext cx="8938054" cy="1790700"/>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Clr>
                <a:srgbClr val="4089D7"/>
              </a:buClr>
              <a:buSzPts val="4100"/>
              <a:buFont typeface="Nunito"/>
              <a:buNone/>
            </a:pPr>
            <a:r>
              <a:rPr lang="es-ES"/>
              <a:t>Funciones Con Variables Por Parámetro</a:t>
            </a:r>
            <a:br>
              <a:rPr lang="es-ES"/>
            </a:br>
            <a:endParaRPr/>
          </a:p>
        </p:txBody>
      </p:sp>
      <p:sp>
        <p:nvSpPr>
          <p:cNvPr id="748" name="Google Shape;748;p72"/>
          <p:cNvSpPr txBox="1"/>
          <p:nvPr>
            <p:ph idx="1" type="subTitle"/>
          </p:nvPr>
        </p:nvSpPr>
        <p:spPr>
          <a:xfrm>
            <a:off x="1143000" y="1581183"/>
            <a:ext cx="6858000" cy="1241700"/>
          </a:xfrm>
          <a:prstGeom prst="rect">
            <a:avLst/>
          </a:prstGeom>
          <a:noFill/>
          <a:ln>
            <a:noFill/>
          </a:ln>
        </p:spPr>
        <p:txBody>
          <a:bodyPr anchorCtr="0" anchor="t" bIns="34275" lIns="68575" spcFirstLastPara="1" rIns="68575" wrap="square" tIns="34275">
            <a:normAutofit fontScale="92500"/>
          </a:bodyPr>
          <a:lstStyle/>
          <a:p>
            <a:pPr indent="-361950" lvl="0" marL="457200" rtl="0" algn="ctr">
              <a:lnSpc>
                <a:spcPct val="90000"/>
              </a:lnSpc>
              <a:spcBef>
                <a:spcPts val="800"/>
              </a:spcBef>
              <a:spcAft>
                <a:spcPts val="0"/>
              </a:spcAft>
              <a:buClr>
                <a:schemeClr val="dk1"/>
              </a:buClr>
              <a:buSzPct val="108108"/>
              <a:buNone/>
            </a:pPr>
            <a:r>
              <a:rPr lang="es-ES"/>
              <a:t>El Parámetro que le pasemos a una Función también puede ser un valor guardado en una Variable</a:t>
            </a:r>
            <a:endParaRPr/>
          </a:p>
          <a:p>
            <a:pPr indent="-361950" lvl="0" marL="457200" rtl="0" algn="ctr">
              <a:lnSpc>
                <a:spcPct val="90000"/>
              </a:lnSpc>
              <a:spcBef>
                <a:spcPts val="800"/>
              </a:spcBef>
              <a:spcAft>
                <a:spcPts val="0"/>
              </a:spcAft>
              <a:buClr>
                <a:schemeClr val="dk1"/>
              </a:buClr>
              <a:buSzPct val="108108"/>
              <a:buNone/>
            </a:pPr>
            <a:r>
              <a:rPr lang="es-ES"/>
              <a:t>Como vimos en el video, al ejecutar una Función que lleve un </a:t>
            </a:r>
            <a:r>
              <a:rPr i="1" lang="es-ES"/>
              <a:t>input</a:t>
            </a:r>
            <a:r>
              <a:rPr lang="es-ES"/>
              <a:t>, podemos pasarle una Variable como Parámetro. Por ejemplo:</a:t>
            </a:r>
            <a:endParaRPr/>
          </a:p>
        </p:txBody>
      </p:sp>
      <p:pic>
        <p:nvPicPr>
          <p:cNvPr id="749" name="Google Shape;749;p72"/>
          <p:cNvPicPr preferRelativeResize="0"/>
          <p:nvPr/>
        </p:nvPicPr>
        <p:blipFill rotWithShape="1">
          <a:blip r:embed="rId3">
            <a:alphaModFix/>
          </a:blip>
          <a:srcRect b="0" l="0" r="0" t="0"/>
          <a:stretch/>
        </p:blipFill>
        <p:spPr>
          <a:xfrm>
            <a:off x="2187146" y="2951592"/>
            <a:ext cx="4572000" cy="1266825"/>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3" name="Shape 753"/>
        <p:cNvGrpSpPr/>
        <p:nvPr/>
      </p:nvGrpSpPr>
      <p:grpSpPr>
        <a:xfrm>
          <a:off x="0" y="0"/>
          <a:ext cx="0" cy="0"/>
          <a:chOff x="0" y="0"/>
          <a:chExt cx="0" cy="0"/>
        </a:xfrm>
      </p:grpSpPr>
      <p:sp>
        <p:nvSpPr>
          <p:cNvPr id="754" name="Google Shape;754;p73"/>
          <p:cNvSpPr txBox="1"/>
          <p:nvPr>
            <p:ph type="ctrTitle"/>
          </p:nvPr>
        </p:nvSpPr>
        <p:spPr>
          <a:xfrm>
            <a:off x="1167714" y="387179"/>
            <a:ext cx="6858000" cy="614202"/>
          </a:xfrm>
          <a:prstGeom prst="rect">
            <a:avLst/>
          </a:prstGeom>
          <a:noFill/>
          <a:ln>
            <a:noFill/>
          </a:ln>
        </p:spPr>
        <p:txBody>
          <a:bodyPr anchorCtr="0" anchor="b" bIns="34275" lIns="68575" spcFirstLastPara="1" rIns="68575" wrap="square" tIns="34275">
            <a:normAutofit fontScale="90000"/>
          </a:bodyPr>
          <a:lstStyle/>
          <a:p>
            <a:pPr indent="0" lvl="0" marL="0" rtl="0" algn="ctr">
              <a:lnSpc>
                <a:spcPct val="90000"/>
              </a:lnSpc>
              <a:spcBef>
                <a:spcPts val="0"/>
              </a:spcBef>
              <a:spcAft>
                <a:spcPts val="0"/>
              </a:spcAft>
              <a:buClr>
                <a:srgbClr val="4089D7"/>
              </a:buClr>
              <a:buSzPct val="111111"/>
              <a:buFont typeface="Nunito"/>
              <a:buNone/>
            </a:pPr>
            <a:r>
              <a:rPr lang="es-ES"/>
              <a:t>Parámetros Por </a:t>
            </a:r>
            <a:r>
              <a:rPr i="1" lang="es-ES"/>
              <a:t>Default</a:t>
            </a:r>
            <a:endParaRPr/>
          </a:p>
        </p:txBody>
      </p:sp>
      <p:sp>
        <p:nvSpPr>
          <p:cNvPr id="755" name="Google Shape;755;p73"/>
          <p:cNvSpPr txBox="1"/>
          <p:nvPr>
            <p:ph idx="1" type="subTitle"/>
          </p:nvPr>
        </p:nvSpPr>
        <p:spPr>
          <a:xfrm>
            <a:off x="543697" y="1062199"/>
            <a:ext cx="7957752" cy="1241700"/>
          </a:xfrm>
          <a:prstGeom prst="rect">
            <a:avLst/>
          </a:prstGeom>
          <a:noFill/>
          <a:ln>
            <a:noFill/>
          </a:ln>
        </p:spPr>
        <p:txBody>
          <a:bodyPr anchorCtr="0" anchor="t" bIns="34275" lIns="68575" spcFirstLastPara="1" rIns="68575" wrap="square" tIns="34275">
            <a:normAutofit/>
          </a:bodyPr>
          <a:lstStyle/>
          <a:p>
            <a:pPr indent="-361950" lvl="0" marL="457200" rtl="0" algn="ctr">
              <a:lnSpc>
                <a:spcPct val="90000"/>
              </a:lnSpc>
              <a:spcBef>
                <a:spcPts val="800"/>
              </a:spcBef>
              <a:spcAft>
                <a:spcPts val="0"/>
              </a:spcAft>
              <a:buClr>
                <a:schemeClr val="dk1"/>
              </a:buClr>
              <a:buSzPts val="1800"/>
              <a:buNone/>
            </a:pPr>
            <a:r>
              <a:rPr lang="es-ES" sz="1200"/>
              <a:t>Los </a:t>
            </a:r>
            <a:r>
              <a:rPr b="1" i="1" lang="es-ES" sz="1200"/>
              <a:t>Parámetros Por Default</a:t>
            </a:r>
            <a:r>
              <a:rPr lang="es-ES" sz="1200"/>
              <a:t> permiten que los Parámetros de una Función sean definidos con un valor inicial.</a:t>
            </a:r>
            <a:endParaRPr/>
          </a:p>
          <a:p>
            <a:pPr indent="-361950" lvl="0" marL="457200" rtl="0" algn="ctr">
              <a:lnSpc>
                <a:spcPct val="90000"/>
              </a:lnSpc>
              <a:spcBef>
                <a:spcPts val="800"/>
              </a:spcBef>
              <a:spcAft>
                <a:spcPts val="0"/>
              </a:spcAft>
              <a:buClr>
                <a:schemeClr val="dk1"/>
              </a:buClr>
              <a:buSzPts val="1800"/>
              <a:buNone/>
            </a:pPr>
            <a:r>
              <a:rPr lang="es-ES" sz="1200"/>
              <a:t>Veamos un ejemplo:</a:t>
            </a:r>
            <a:endParaRPr/>
          </a:p>
        </p:txBody>
      </p:sp>
      <p:pic>
        <p:nvPicPr>
          <p:cNvPr id="756" name="Google Shape;756;p73"/>
          <p:cNvPicPr preferRelativeResize="0"/>
          <p:nvPr/>
        </p:nvPicPr>
        <p:blipFill rotWithShape="1">
          <a:blip r:embed="rId3">
            <a:alphaModFix/>
          </a:blip>
          <a:srcRect b="0" l="0" r="0" t="0"/>
          <a:stretch/>
        </p:blipFill>
        <p:spPr>
          <a:xfrm>
            <a:off x="3033713" y="1653875"/>
            <a:ext cx="3076575" cy="1209675"/>
          </a:xfrm>
          <a:prstGeom prst="rect">
            <a:avLst/>
          </a:prstGeom>
          <a:noFill/>
          <a:ln>
            <a:noFill/>
          </a:ln>
        </p:spPr>
      </p:pic>
      <p:sp>
        <p:nvSpPr>
          <p:cNvPr id="757" name="Google Shape;757;p73"/>
          <p:cNvSpPr txBox="1"/>
          <p:nvPr/>
        </p:nvSpPr>
        <p:spPr>
          <a:xfrm>
            <a:off x="308919" y="2977496"/>
            <a:ext cx="8526162" cy="1241700"/>
          </a:xfrm>
          <a:prstGeom prst="rect">
            <a:avLst/>
          </a:prstGeom>
          <a:noFill/>
          <a:ln>
            <a:noFill/>
          </a:ln>
        </p:spPr>
        <p:txBody>
          <a:bodyPr anchorCtr="0" anchor="t" bIns="34275" lIns="68575" spcFirstLastPara="1" rIns="68575" wrap="square" tIns="34275">
            <a:normAutofit/>
          </a:bodyPr>
          <a:lstStyle/>
          <a:p>
            <a:pPr indent="-361950" lvl="0" marL="457200" marR="0" rtl="0" algn="ctr">
              <a:lnSpc>
                <a:spcPct val="90000"/>
              </a:lnSpc>
              <a:spcBef>
                <a:spcPts val="800"/>
              </a:spcBef>
              <a:spcAft>
                <a:spcPts val="0"/>
              </a:spcAft>
              <a:buClr>
                <a:schemeClr val="dk1"/>
              </a:buClr>
              <a:buSzPts val="1800"/>
              <a:buFont typeface="Arial"/>
              <a:buNone/>
            </a:pPr>
            <a:r>
              <a:rPr b="1" i="0" lang="es-ES" sz="1400" u="none" cap="none" strike="noStrike">
                <a:solidFill>
                  <a:schemeClr val="dk1"/>
                </a:solidFill>
                <a:latin typeface="Nunito"/>
                <a:ea typeface="Nunito"/>
                <a:cs typeface="Nunito"/>
                <a:sym typeface="Nunito"/>
              </a:rPr>
              <a:t>Sintaxis</a:t>
            </a:r>
            <a:endParaRPr/>
          </a:p>
          <a:p>
            <a:pPr indent="-361950" lvl="0" marL="457200" marR="0" rtl="0" algn="ctr">
              <a:lnSpc>
                <a:spcPct val="90000"/>
              </a:lnSpc>
              <a:spcBef>
                <a:spcPts val="800"/>
              </a:spcBef>
              <a:spcAft>
                <a:spcPts val="0"/>
              </a:spcAft>
              <a:buClr>
                <a:schemeClr val="dk1"/>
              </a:buClr>
              <a:buSzPts val="1800"/>
              <a:buFont typeface="Arial"/>
              <a:buNone/>
            </a:pPr>
            <a:r>
              <a:rPr b="0" i="0" lang="es-ES" sz="1400" u="none" cap="none" strike="noStrike">
                <a:solidFill>
                  <a:schemeClr val="dk1"/>
                </a:solidFill>
                <a:latin typeface="Nunito"/>
                <a:ea typeface="Nunito"/>
                <a:cs typeface="Nunito"/>
                <a:sym typeface="Nunito"/>
              </a:rPr>
              <a:t>Para asignarle un valor por defecto a cualquiera de los Parámetros, tenemos que agregar </a:t>
            </a:r>
            <a:r>
              <a:rPr b="1" i="0" lang="es-ES" sz="1400" u="none" cap="none" strike="noStrike">
                <a:solidFill>
                  <a:schemeClr val="dk1"/>
                </a:solidFill>
                <a:latin typeface="Nunito"/>
                <a:ea typeface="Nunito"/>
                <a:cs typeface="Nunito"/>
                <a:sym typeface="Nunito"/>
              </a:rPr>
              <a:t>= valor</a:t>
            </a:r>
            <a:r>
              <a:rPr b="0" i="0" lang="es-ES" sz="1400" u="none" cap="none" strike="noStrike">
                <a:solidFill>
                  <a:schemeClr val="dk1"/>
                </a:solidFill>
                <a:latin typeface="Nunito"/>
                <a:ea typeface="Nunito"/>
                <a:cs typeface="Nunito"/>
                <a:sym typeface="Nunito"/>
              </a:rPr>
              <a:t> después del Parámetro.</a:t>
            </a:r>
            <a:endParaRPr/>
          </a:p>
        </p:txBody>
      </p:sp>
      <p:pic>
        <p:nvPicPr>
          <p:cNvPr id="758" name="Google Shape;758;p73"/>
          <p:cNvPicPr preferRelativeResize="0"/>
          <p:nvPr/>
        </p:nvPicPr>
        <p:blipFill rotWithShape="1">
          <a:blip r:embed="rId4">
            <a:alphaModFix/>
          </a:blip>
          <a:srcRect b="0" l="0" r="0" t="0"/>
          <a:stretch/>
        </p:blipFill>
        <p:spPr>
          <a:xfrm>
            <a:off x="3496705" y="3821971"/>
            <a:ext cx="2381250" cy="942975"/>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2" name="Shape 762"/>
        <p:cNvGrpSpPr/>
        <p:nvPr/>
      </p:nvGrpSpPr>
      <p:grpSpPr>
        <a:xfrm>
          <a:off x="0" y="0"/>
          <a:ext cx="0" cy="0"/>
          <a:chOff x="0" y="0"/>
          <a:chExt cx="0" cy="0"/>
        </a:xfrm>
      </p:grpSpPr>
      <p:sp>
        <p:nvSpPr>
          <p:cNvPr id="763" name="Google Shape;763;p74"/>
          <p:cNvSpPr txBox="1"/>
          <p:nvPr>
            <p:ph type="ctrTitle"/>
          </p:nvPr>
        </p:nvSpPr>
        <p:spPr>
          <a:xfrm>
            <a:off x="1077098" y="403652"/>
            <a:ext cx="6858000" cy="770721"/>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Clr>
                <a:srgbClr val="4089D7"/>
              </a:buClr>
              <a:buSzPts val="4100"/>
              <a:buFont typeface="Nunito"/>
              <a:buNone/>
            </a:pPr>
            <a:r>
              <a:rPr lang="es-ES"/>
              <a:t>La </a:t>
            </a:r>
            <a:r>
              <a:rPr i="1" lang="es-ES"/>
              <a:t>Keyword</a:t>
            </a:r>
            <a:r>
              <a:rPr lang="es-ES"/>
              <a:t> return</a:t>
            </a:r>
            <a:endParaRPr/>
          </a:p>
        </p:txBody>
      </p:sp>
      <p:sp>
        <p:nvSpPr>
          <p:cNvPr id="764" name="Google Shape;764;p74"/>
          <p:cNvSpPr txBox="1"/>
          <p:nvPr>
            <p:ph idx="1" type="subTitle"/>
          </p:nvPr>
        </p:nvSpPr>
        <p:spPr>
          <a:xfrm>
            <a:off x="518984" y="1259907"/>
            <a:ext cx="8147221" cy="1241700"/>
          </a:xfrm>
          <a:prstGeom prst="rect">
            <a:avLst/>
          </a:prstGeom>
          <a:noFill/>
          <a:ln>
            <a:noFill/>
          </a:ln>
        </p:spPr>
        <p:txBody>
          <a:bodyPr anchorCtr="0" anchor="t" bIns="34275" lIns="68575" spcFirstLastPara="1" rIns="68575" wrap="square" tIns="34275">
            <a:normAutofit/>
          </a:bodyPr>
          <a:lstStyle/>
          <a:p>
            <a:pPr indent="-361950" lvl="0" marL="457200" rtl="0" algn="ctr">
              <a:lnSpc>
                <a:spcPct val="90000"/>
              </a:lnSpc>
              <a:spcBef>
                <a:spcPts val="800"/>
              </a:spcBef>
              <a:spcAft>
                <a:spcPts val="0"/>
              </a:spcAft>
              <a:buClr>
                <a:schemeClr val="dk1"/>
              </a:buClr>
              <a:buSzPts val="1800"/>
              <a:buNone/>
            </a:pPr>
            <a:r>
              <a:rPr lang="es-ES" sz="1400"/>
              <a:t>La </a:t>
            </a:r>
            <a:r>
              <a:rPr i="1" lang="es-ES" sz="1400"/>
              <a:t>keyword</a:t>
            </a:r>
            <a:r>
              <a:rPr lang="es-ES" sz="1400"/>
              <a:t> return se usa al declarar una Función para devolver un valor específico de ella. Esto sucede para guardar ese valor en una Variable o usarlo por fuera del bloque de definición de la Función.</a:t>
            </a:r>
            <a:endParaRPr/>
          </a:p>
          <a:p>
            <a:pPr indent="-361950" lvl="0" marL="457200" rtl="0" algn="ctr">
              <a:lnSpc>
                <a:spcPct val="90000"/>
              </a:lnSpc>
              <a:spcBef>
                <a:spcPts val="800"/>
              </a:spcBef>
              <a:spcAft>
                <a:spcPts val="0"/>
              </a:spcAft>
              <a:buClr>
                <a:schemeClr val="dk1"/>
              </a:buClr>
              <a:buSzPts val="1800"/>
              <a:buNone/>
            </a:pPr>
            <a:r>
              <a:rPr lang="es-ES" sz="1400"/>
              <a:t>⚠️</a:t>
            </a:r>
            <a:r>
              <a:rPr b="1" lang="es-ES" sz="1400"/>
              <a:t>Importante:</a:t>
            </a:r>
            <a:r>
              <a:rPr lang="es-ES" sz="1400"/>
              <a:t> Al usar esta palabra reservada se da por finalizada la ejecución de la Función, independientemente de la extensión del bloque de código.</a:t>
            </a:r>
            <a:endParaRPr/>
          </a:p>
          <a:p>
            <a:pPr indent="-361950" lvl="0" marL="457200" rtl="0" algn="ctr">
              <a:lnSpc>
                <a:spcPct val="90000"/>
              </a:lnSpc>
              <a:spcBef>
                <a:spcPts val="800"/>
              </a:spcBef>
              <a:spcAft>
                <a:spcPts val="0"/>
              </a:spcAft>
              <a:buClr>
                <a:schemeClr val="dk1"/>
              </a:buClr>
              <a:buSzPts val="1800"/>
              <a:buNone/>
            </a:pPr>
            <a:r>
              <a:t/>
            </a:r>
            <a:endParaRPr/>
          </a:p>
        </p:txBody>
      </p:sp>
      <p:pic>
        <p:nvPicPr>
          <p:cNvPr id="765" name="Google Shape;765;p74"/>
          <p:cNvPicPr preferRelativeResize="0"/>
          <p:nvPr/>
        </p:nvPicPr>
        <p:blipFill rotWithShape="1">
          <a:blip r:embed="rId3">
            <a:alphaModFix/>
          </a:blip>
          <a:srcRect b="0" l="0" r="0" t="0"/>
          <a:stretch/>
        </p:blipFill>
        <p:spPr>
          <a:xfrm>
            <a:off x="1390392" y="2572530"/>
            <a:ext cx="6287273" cy="2106817"/>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9" name="Shape 769"/>
        <p:cNvGrpSpPr/>
        <p:nvPr/>
      </p:nvGrpSpPr>
      <p:grpSpPr>
        <a:xfrm>
          <a:off x="0" y="0"/>
          <a:ext cx="0" cy="0"/>
          <a:chOff x="0" y="0"/>
          <a:chExt cx="0" cy="0"/>
        </a:xfrm>
      </p:grpSpPr>
      <p:sp>
        <p:nvSpPr>
          <p:cNvPr id="770" name="Google Shape;770;p75"/>
          <p:cNvSpPr txBox="1"/>
          <p:nvPr>
            <p:ph idx="1" type="subTitle"/>
          </p:nvPr>
        </p:nvSpPr>
        <p:spPr>
          <a:xfrm>
            <a:off x="486032" y="304319"/>
            <a:ext cx="8303741" cy="1241700"/>
          </a:xfrm>
          <a:prstGeom prst="rect">
            <a:avLst/>
          </a:prstGeom>
          <a:noFill/>
          <a:ln>
            <a:noFill/>
          </a:ln>
        </p:spPr>
        <p:txBody>
          <a:bodyPr anchorCtr="0" anchor="t" bIns="34275" lIns="68575" spcFirstLastPara="1" rIns="68575" wrap="square" tIns="34275">
            <a:normAutofit/>
          </a:bodyPr>
          <a:lstStyle/>
          <a:p>
            <a:pPr indent="-361950" lvl="0" marL="457200" rtl="0" algn="ctr">
              <a:lnSpc>
                <a:spcPct val="90000"/>
              </a:lnSpc>
              <a:spcBef>
                <a:spcPts val="800"/>
              </a:spcBef>
              <a:spcAft>
                <a:spcPts val="0"/>
              </a:spcAft>
              <a:buClr>
                <a:schemeClr val="dk1"/>
              </a:buClr>
              <a:buSzPts val="1800"/>
              <a:buNone/>
            </a:pPr>
            <a:r>
              <a:rPr lang="es-ES" sz="1200"/>
              <a:t>En este código, el resultado de la operación se muestra por consola. Sin embargo, al no usar return ese valor no puede reutilizarse y, por lo tanto, se imprime undefined.</a:t>
            </a:r>
            <a:endParaRPr/>
          </a:p>
          <a:p>
            <a:pPr indent="-361950" lvl="0" marL="457200" rtl="0" algn="ctr">
              <a:lnSpc>
                <a:spcPct val="90000"/>
              </a:lnSpc>
              <a:spcBef>
                <a:spcPts val="800"/>
              </a:spcBef>
              <a:spcAft>
                <a:spcPts val="0"/>
              </a:spcAft>
              <a:buClr>
                <a:schemeClr val="dk1"/>
              </a:buClr>
              <a:buSzPts val="1800"/>
              <a:buNone/>
            </a:pPr>
            <a:r>
              <a:rPr lang="es-ES" sz="1200"/>
              <a:t>Observemos la ventaja de usar return:</a:t>
            </a:r>
            <a:endParaRPr sz="1200"/>
          </a:p>
        </p:txBody>
      </p:sp>
      <p:pic>
        <p:nvPicPr>
          <p:cNvPr id="771" name="Google Shape;771;p75"/>
          <p:cNvPicPr preferRelativeResize="0"/>
          <p:nvPr/>
        </p:nvPicPr>
        <p:blipFill rotWithShape="1">
          <a:blip r:embed="rId3">
            <a:alphaModFix/>
          </a:blip>
          <a:srcRect b="0" l="0" r="0" t="0"/>
          <a:stretch/>
        </p:blipFill>
        <p:spPr>
          <a:xfrm>
            <a:off x="463252" y="1147119"/>
            <a:ext cx="3770998" cy="806377"/>
          </a:xfrm>
          <a:prstGeom prst="rect">
            <a:avLst/>
          </a:prstGeom>
          <a:noFill/>
          <a:ln>
            <a:noFill/>
          </a:ln>
        </p:spPr>
      </p:pic>
      <p:sp>
        <p:nvSpPr>
          <p:cNvPr id="772" name="Google Shape;772;p75"/>
          <p:cNvSpPr txBox="1"/>
          <p:nvPr/>
        </p:nvSpPr>
        <p:spPr>
          <a:xfrm>
            <a:off x="255372" y="2853930"/>
            <a:ext cx="3080951" cy="1405032"/>
          </a:xfrm>
          <a:prstGeom prst="rect">
            <a:avLst/>
          </a:prstGeom>
          <a:noFill/>
          <a:ln>
            <a:noFill/>
          </a:ln>
        </p:spPr>
        <p:txBody>
          <a:bodyPr anchorCtr="0" anchor="t" bIns="34275" lIns="68575" spcFirstLastPara="1" rIns="68575" wrap="square" tIns="34275">
            <a:normAutofit fontScale="92500" lnSpcReduction="20000"/>
          </a:bodyPr>
          <a:lstStyle/>
          <a:p>
            <a:pPr indent="-361950" lvl="0" marL="457200" marR="0" rtl="0" algn="l">
              <a:lnSpc>
                <a:spcPct val="90000"/>
              </a:lnSpc>
              <a:spcBef>
                <a:spcPts val="800"/>
              </a:spcBef>
              <a:spcAft>
                <a:spcPts val="0"/>
              </a:spcAft>
              <a:buClr>
                <a:schemeClr val="dk1"/>
              </a:buClr>
              <a:buSzPct val="149688"/>
              <a:buFont typeface="Arial"/>
              <a:buNone/>
            </a:pPr>
            <a:r>
              <a:rPr b="0" i="0" lang="es-ES" sz="1300" u="none" cap="none" strike="noStrike">
                <a:solidFill>
                  <a:schemeClr val="dk1"/>
                </a:solidFill>
                <a:latin typeface="Nunito"/>
                <a:ea typeface="Nunito"/>
                <a:cs typeface="Nunito"/>
                <a:sym typeface="Nunito"/>
              </a:rPr>
              <a:t>         Con el keyword return tomamos el resultado de la operación para, luego, reutilizarlo y lograr que la Función nos devuelva el valor del cuadrado de un número.</a:t>
            </a:r>
            <a:endParaRPr/>
          </a:p>
          <a:p>
            <a:pPr indent="-361950" lvl="0" marL="457200" marR="0" rtl="0" algn="ctr">
              <a:lnSpc>
                <a:spcPct val="90000"/>
              </a:lnSpc>
              <a:spcBef>
                <a:spcPts val="800"/>
              </a:spcBef>
              <a:spcAft>
                <a:spcPts val="0"/>
              </a:spcAft>
              <a:buClr>
                <a:schemeClr val="dk1"/>
              </a:buClr>
              <a:buSzPct val="108108"/>
              <a:buFont typeface="Arial"/>
              <a:buNone/>
            </a:pPr>
            <a:br>
              <a:rPr b="0" i="0" lang="es-ES" sz="1800" u="none" cap="none" strike="noStrike">
                <a:solidFill>
                  <a:schemeClr val="dk1"/>
                </a:solidFill>
                <a:latin typeface="Nunito"/>
                <a:ea typeface="Nunito"/>
                <a:cs typeface="Nunito"/>
                <a:sym typeface="Nunito"/>
              </a:rPr>
            </a:br>
            <a:endParaRPr b="0" i="0" sz="1800" u="none" cap="none" strike="noStrike">
              <a:solidFill>
                <a:schemeClr val="dk1"/>
              </a:solidFill>
              <a:latin typeface="Nunito"/>
              <a:ea typeface="Nunito"/>
              <a:cs typeface="Nunito"/>
              <a:sym typeface="Nunito"/>
            </a:endParaRPr>
          </a:p>
        </p:txBody>
      </p:sp>
      <p:pic>
        <p:nvPicPr>
          <p:cNvPr id="773" name="Google Shape;773;p75"/>
          <p:cNvPicPr preferRelativeResize="0"/>
          <p:nvPr/>
        </p:nvPicPr>
        <p:blipFill rotWithShape="1">
          <a:blip r:embed="rId4">
            <a:alphaModFix/>
          </a:blip>
          <a:srcRect b="0" l="0" r="0" t="0"/>
          <a:stretch/>
        </p:blipFill>
        <p:spPr>
          <a:xfrm>
            <a:off x="3602463" y="1367831"/>
            <a:ext cx="5780060" cy="3289836"/>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7" name="Shape 777"/>
        <p:cNvGrpSpPr/>
        <p:nvPr/>
      </p:nvGrpSpPr>
      <p:grpSpPr>
        <a:xfrm>
          <a:off x="0" y="0"/>
          <a:ext cx="0" cy="0"/>
          <a:chOff x="0" y="0"/>
          <a:chExt cx="0" cy="0"/>
        </a:xfrm>
      </p:grpSpPr>
      <p:sp>
        <p:nvSpPr>
          <p:cNvPr id="778" name="Google Shape;778;p76"/>
          <p:cNvSpPr txBox="1"/>
          <p:nvPr>
            <p:ph type="ctrTitle"/>
          </p:nvPr>
        </p:nvSpPr>
        <p:spPr>
          <a:xfrm>
            <a:off x="1011195" y="-155007"/>
            <a:ext cx="6858000" cy="1790700"/>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Clr>
                <a:srgbClr val="4089D7"/>
              </a:buClr>
              <a:buSzPts val="4100"/>
              <a:buFont typeface="Nunito"/>
              <a:buNone/>
            </a:pPr>
            <a:r>
              <a:rPr lang="es-ES"/>
              <a:t>El Alcance De Las Variables En JavaScript</a:t>
            </a:r>
            <a:endParaRPr/>
          </a:p>
        </p:txBody>
      </p:sp>
      <p:sp>
        <p:nvSpPr>
          <p:cNvPr id="779" name="Google Shape;779;p76"/>
          <p:cNvSpPr txBox="1"/>
          <p:nvPr>
            <p:ph idx="1" type="subTitle"/>
          </p:nvPr>
        </p:nvSpPr>
        <p:spPr>
          <a:xfrm>
            <a:off x="1077097" y="1795367"/>
            <a:ext cx="6858000" cy="1241700"/>
          </a:xfrm>
          <a:prstGeom prst="rect">
            <a:avLst/>
          </a:prstGeom>
          <a:noFill/>
          <a:ln>
            <a:noFill/>
          </a:ln>
        </p:spPr>
        <p:txBody>
          <a:bodyPr anchorCtr="0" anchor="t" bIns="34275" lIns="68575" spcFirstLastPara="1" rIns="68575" wrap="square" tIns="34275">
            <a:normAutofit/>
          </a:bodyPr>
          <a:lstStyle/>
          <a:p>
            <a:pPr indent="-361950" lvl="0" marL="457200" rtl="0" algn="ctr">
              <a:lnSpc>
                <a:spcPct val="90000"/>
              </a:lnSpc>
              <a:spcBef>
                <a:spcPts val="800"/>
              </a:spcBef>
              <a:spcAft>
                <a:spcPts val="0"/>
              </a:spcAft>
              <a:buClr>
                <a:schemeClr val="dk1"/>
              </a:buClr>
              <a:buSzPts val="1800"/>
              <a:buNone/>
            </a:pPr>
            <a:r>
              <a:rPr lang="es-ES" sz="1200"/>
              <a:t>El alcance (en inglés </a:t>
            </a:r>
            <a:r>
              <a:rPr i="1" lang="es-ES" sz="1200"/>
              <a:t>scope</a:t>
            </a:r>
            <a:r>
              <a:rPr lang="es-ES" sz="1200"/>
              <a:t>) de una Variable indica cuán disponible estará cuando se la invoque. Las </a:t>
            </a:r>
            <a:r>
              <a:rPr b="1" lang="es-ES" sz="1200"/>
              <a:t>Variables Globales</a:t>
            </a:r>
            <a:r>
              <a:rPr lang="es-ES" sz="1200"/>
              <a:t> son aquellas que están accesibles en todo el bloque de código de un programa. En cambio, las </a:t>
            </a:r>
            <a:r>
              <a:rPr b="1" lang="es-ES" sz="1200"/>
              <a:t>Variables Locales</a:t>
            </a:r>
            <a:r>
              <a:rPr lang="es-ES" sz="1200"/>
              <a:t> son accesibles solo en el ámbito de la Función donde fueron declaradas.</a:t>
            </a:r>
            <a:endParaRPr sz="1200"/>
          </a:p>
        </p:txBody>
      </p:sp>
      <p:pic>
        <p:nvPicPr>
          <p:cNvPr id="780" name="Google Shape;780;p76"/>
          <p:cNvPicPr preferRelativeResize="0"/>
          <p:nvPr/>
        </p:nvPicPr>
        <p:blipFill rotWithShape="1">
          <a:blip r:embed="rId3">
            <a:alphaModFix/>
          </a:blip>
          <a:srcRect b="0" l="0" r="0" t="0"/>
          <a:stretch/>
        </p:blipFill>
        <p:spPr>
          <a:xfrm>
            <a:off x="579095" y="3122398"/>
            <a:ext cx="4657725" cy="1238250"/>
          </a:xfrm>
          <a:prstGeom prst="rect">
            <a:avLst/>
          </a:prstGeom>
          <a:noFill/>
          <a:ln>
            <a:noFill/>
          </a:ln>
        </p:spPr>
      </p:pic>
      <p:sp>
        <p:nvSpPr>
          <p:cNvPr id="781" name="Google Shape;781;p76"/>
          <p:cNvSpPr txBox="1"/>
          <p:nvPr/>
        </p:nvSpPr>
        <p:spPr>
          <a:xfrm>
            <a:off x="5385258" y="3028600"/>
            <a:ext cx="3758742" cy="1241700"/>
          </a:xfrm>
          <a:prstGeom prst="rect">
            <a:avLst/>
          </a:prstGeom>
          <a:noFill/>
          <a:ln>
            <a:noFill/>
          </a:ln>
        </p:spPr>
        <p:txBody>
          <a:bodyPr anchorCtr="0" anchor="t" bIns="34275" lIns="68575" spcFirstLastPara="1" rIns="68575" wrap="square" tIns="34275">
            <a:normAutofit lnSpcReduction="10000"/>
          </a:bodyPr>
          <a:lstStyle/>
          <a:p>
            <a:pPr indent="-361950" lvl="0" marL="457200" marR="0" rtl="0" algn="ctr">
              <a:lnSpc>
                <a:spcPct val="90000"/>
              </a:lnSpc>
              <a:spcBef>
                <a:spcPts val="800"/>
              </a:spcBef>
              <a:spcAft>
                <a:spcPts val="0"/>
              </a:spcAft>
              <a:buClr>
                <a:schemeClr val="dk1"/>
              </a:buClr>
              <a:buSzPts val="1800"/>
              <a:buFont typeface="Arial"/>
              <a:buNone/>
            </a:pPr>
            <a:r>
              <a:rPr b="0" i="0" lang="es-ES" sz="1200" u="none" cap="none" strike="noStrike">
                <a:solidFill>
                  <a:schemeClr val="dk1"/>
                </a:solidFill>
                <a:latin typeface="Nunito"/>
                <a:ea typeface="Nunito"/>
                <a:cs typeface="Nunito"/>
                <a:sym typeface="Nunito"/>
              </a:rPr>
              <a:t>Cuando ejecutemos la Función saludar, la consola nos devolverá como resultado los valores guardados tanto en la Variable nombre como apellido. Esto sucede porque la Variable nombre es Global y apellido es Local dentro de la Función que estamos ejecutando.</a:t>
            </a:r>
            <a:endParaRPr b="0" i="0" sz="1200" u="none" cap="none" strike="noStrike">
              <a:solidFill>
                <a:schemeClr val="dk1"/>
              </a:solidFill>
              <a:latin typeface="Nunito"/>
              <a:ea typeface="Nunito"/>
              <a:cs typeface="Nunito"/>
              <a:sym typeface="Nuni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g211a5a7bb2d_0_26"/>
          <p:cNvSpPr txBox="1"/>
          <p:nvPr>
            <p:ph type="ctrTitle"/>
          </p:nvPr>
        </p:nvSpPr>
        <p:spPr>
          <a:xfrm>
            <a:off x="1143000" y="841772"/>
            <a:ext cx="6858000" cy="1790700"/>
          </a:xfrm>
          <a:prstGeom prst="rect">
            <a:avLst/>
          </a:prstGeom>
        </p:spPr>
        <p:txBody>
          <a:bodyPr anchorCtr="0" anchor="b" bIns="34275" lIns="68575" spcFirstLastPara="1" rIns="68575" wrap="square" tIns="34275">
            <a:normAutofit/>
          </a:bodyPr>
          <a:lstStyle/>
          <a:p>
            <a:pPr indent="0" lvl="0" marL="0" rtl="0" algn="ctr">
              <a:spcBef>
                <a:spcPts val="0"/>
              </a:spcBef>
              <a:spcAft>
                <a:spcPts val="0"/>
              </a:spcAft>
              <a:buNone/>
            </a:pPr>
            <a:r>
              <a:rPr i="1" lang="es-ES">
                <a:solidFill>
                  <a:schemeClr val="accent3"/>
                </a:solidFill>
              </a:rPr>
              <a:t>Built-in Methods</a:t>
            </a:r>
            <a:br>
              <a:rPr b="0" lang="es-ES">
                <a:solidFill>
                  <a:schemeClr val="accent3"/>
                </a:solidFill>
              </a:rPr>
            </a:br>
            <a:endParaRPr/>
          </a:p>
        </p:txBody>
      </p:sp>
      <p:sp>
        <p:nvSpPr>
          <p:cNvPr id="242" name="Google Shape;242;g211a5a7bb2d_0_26"/>
          <p:cNvSpPr txBox="1"/>
          <p:nvPr>
            <p:ph idx="1" type="subTitle"/>
          </p:nvPr>
        </p:nvSpPr>
        <p:spPr>
          <a:xfrm>
            <a:off x="1143000" y="2701529"/>
            <a:ext cx="6858000" cy="1241700"/>
          </a:xfrm>
          <a:prstGeom prst="rect">
            <a:avLst/>
          </a:prstGeom>
        </p:spPr>
        <p:txBody>
          <a:bodyPr anchorCtr="0" anchor="t" bIns="34275" lIns="68575" spcFirstLastPara="1" rIns="68575" wrap="square" tIns="34275">
            <a:normAutofit lnSpcReduction="10000"/>
          </a:bodyPr>
          <a:lstStyle/>
          <a:p>
            <a:pPr indent="0" lvl="0" marL="0" rtl="0" algn="ctr">
              <a:spcBef>
                <a:spcPts val="800"/>
              </a:spcBef>
              <a:spcAft>
                <a:spcPts val="0"/>
              </a:spcAft>
              <a:buNone/>
            </a:pPr>
            <a:r>
              <a:rPr lang="es-ES"/>
              <a:t>Los métodos incorporados en JavaScript son funciones que vienen predefinidas en el lenguaje. Estos métodos están disponibles en varios tipos de objetos, como cadenas, arrays, números y más. Nos permiten realizar operaciones comunes de manera eficiente y sencilla.</a:t>
            </a:r>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5" name="Shape 785"/>
        <p:cNvGrpSpPr/>
        <p:nvPr/>
      </p:nvGrpSpPr>
      <p:grpSpPr>
        <a:xfrm>
          <a:off x="0" y="0"/>
          <a:ext cx="0" cy="0"/>
          <a:chOff x="0" y="0"/>
          <a:chExt cx="0" cy="0"/>
        </a:xfrm>
      </p:grpSpPr>
      <p:sp>
        <p:nvSpPr>
          <p:cNvPr id="786" name="Google Shape;786;p77"/>
          <p:cNvSpPr txBox="1"/>
          <p:nvPr>
            <p:ph type="ctrTitle"/>
          </p:nvPr>
        </p:nvSpPr>
        <p:spPr>
          <a:xfrm>
            <a:off x="1126524" y="156518"/>
            <a:ext cx="6858000" cy="1339131"/>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Clr>
                <a:srgbClr val="4089D7"/>
              </a:buClr>
              <a:buSzPts val="4100"/>
              <a:buFont typeface="Nunito"/>
              <a:buNone/>
            </a:pPr>
            <a:r>
              <a:rPr lang="es-ES"/>
              <a:t>El Alcance De Las Variables En JavaScript</a:t>
            </a:r>
            <a:endParaRPr/>
          </a:p>
        </p:txBody>
      </p:sp>
      <p:sp>
        <p:nvSpPr>
          <p:cNvPr id="787" name="Google Shape;787;p77"/>
          <p:cNvSpPr txBox="1"/>
          <p:nvPr>
            <p:ph idx="1" type="subTitle"/>
          </p:nvPr>
        </p:nvSpPr>
        <p:spPr>
          <a:xfrm>
            <a:off x="1217140" y="1696513"/>
            <a:ext cx="6858000" cy="1241700"/>
          </a:xfrm>
          <a:prstGeom prst="rect">
            <a:avLst/>
          </a:prstGeom>
          <a:noFill/>
          <a:ln>
            <a:noFill/>
          </a:ln>
        </p:spPr>
        <p:txBody>
          <a:bodyPr anchorCtr="0" anchor="t" bIns="34275" lIns="68575" spcFirstLastPara="1" rIns="68575" wrap="square" tIns="34275">
            <a:normAutofit fontScale="92500"/>
          </a:bodyPr>
          <a:lstStyle/>
          <a:p>
            <a:pPr indent="-361950" lvl="0" marL="457200" rtl="0" algn="ctr">
              <a:lnSpc>
                <a:spcPct val="90000"/>
              </a:lnSpc>
              <a:spcBef>
                <a:spcPts val="800"/>
              </a:spcBef>
              <a:spcAft>
                <a:spcPts val="0"/>
              </a:spcAft>
              <a:buClr>
                <a:schemeClr val="dk1"/>
              </a:buClr>
              <a:buSzPct val="108108"/>
              <a:buNone/>
            </a:pPr>
            <a:r>
              <a:rPr lang="es-ES"/>
              <a:t>Sin embargo, en caso de que quisiéramos seguir avanzando en nuestro código para crear una Función despedir, que reutilice ambos valores, la consola nos devolverá un error porque la Variable apellido no está definida dentro de la Función despedir:</a:t>
            </a:r>
            <a:endParaRPr/>
          </a:p>
        </p:txBody>
      </p:sp>
      <p:pic>
        <p:nvPicPr>
          <p:cNvPr id="788" name="Google Shape;788;p77"/>
          <p:cNvPicPr preferRelativeResize="0"/>
          <p:nvPr/>
        </p:nvPicPr>
        <p:blipFill rotWithShape="1">
          <a:blip r:embed="rId3">
            <a:alphaModFix/>
          </a:blip>
          <a:srcRect b="0" l="0" r="0" t="0"/>
          <a:stretch/>
        </p:blipFill>
        <p:spPr>
          <a:xfrm>
            <a:off x="2685535" y="2951335"/>
            <a:ext cx="3657600" cy="904875"/>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2" name="Shape 792"/>
        <p:cNvGrpSpPr/>
        <p:nvPr/>
      </p:nvGrpSpPr>
      <p:grpSpPr>
        <a:xfrm>
          <a:off x="0" y="0"/>
          <a:ext cx="0" cy="0"/>
          <a:chOff x="0" y="0"/>
          <a:chExt cx="0" cy="0"/>
        </a:xfrm>
      </p:grpSpPr>
      <p:sp>
        <p:nvSpPr>
          <p:cNvPr id="793" name="Google Shape;793;p78"/>
          <p:cNvSpPr txBox="1"/>
          <p:nvPr>
            <p:ph type="ctrTitle"/>
          </p:nvPr>
        </p:nvSpPr>
        <p:spPr>
          <a:xfrm>
            <a:off x="1151238" y="313037"/>
            <a:ext cx="6858000" cy="746007"/>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Clr>
                <a:srgbClr val="4089D7"/>
              </a:buClr>
              <a:buSzPts val="4100"/>
              <a:buFont typeface="Nunito"/>
              <a:buNone/>
            </a:pPr>
            <a:r>
              <a:rPr i="1" lang="es-ES"/>
              <a:t>Hoisting</a:t>
            </a:r>
            <a:r>
              <a:rPr lang="es-ES"/>
              <a:t> En JavaScript</a:t>
            </a:r>
            <a:endParaRPr/>
          </a:p>
        </p:txBody>
      </p:sp>
      <p:sp>
        <p:nvSpPr>
          <p:cNvPr id="794" name="Google Shape;794;p78"/>
          <p:cNvSpPr txBox="1"/>
          <p:nvPr>
            <p:ph idx="1" type="subTitle"/>
          </p:nvPr>
        </p:nvSpPr>
        <p:spPr>
          <a:xfrm>
            <a:off x="576650" y="1062199"/>
            <a:ext cx="8064842" cy="1241700"/>
          </a:xfrm>
          <a:prstGeom prst="rect">
            <a:avLst/>
          </a:prstGeom>
          <a:noFill/>
          <a:ln>
            <a:noFill/>
          </a:ln>
        </p:spPr>
        <p:txBody>
          <a:bodyPr anchorCtr="0" anchor="t" bIns="34275" lIns="68575" spcFirstLastPara="1" rIns="68575" wrap="square" tIns="34275">
            <a:noAutofit/>
          </a:bodyPr>
          <a:lstStyle/>
          <a:p>
            <a:pPr indent="-361950" lvl="0" marL="457200" rtl="0" algn="ctr">
              <a:lnSpc>
                <a:spcPct val="90000"/>
              </a:lnSpc>
              <a:spcBef>
                <a:spcPts val="800"/>
              </a:spcBef>
              <a:spcAft>
                <a:spcPts val="0"/>
              </a:spcAft>
              <a:buClr>
                <a:schemeClr val="dk1"/>
              </a:buClr>
              <a:buSzPts val="1800"/>
              <a:buNone/>
            </a:pPr>
            <a:r>
              <a:rPr lang="es-ES" sz="1400"/>
              <a:t>El </a:t>
            </a:r>
            <a:r>
              <a:rPr i="1" lang="es-ES" sz="1400"/>
              <a:t>Hoisting</a:t>
            </a:r>
            <a:r>
              <a:rPr lang="es-ES" sz="1400"/>
              <a:t> es, en pocas palabras, un escaneo previo que hace JS para guardar en memoria las Funciones que deberá ejecutar. Eso permite invocar la Función tanto antes como después de que sea definida. </a:t>
            </a:r>
            <a:endParaRPr sz="1400"/>
          </a:p>
        </p:txBody>
      </p:sp>
      <p:pic>
        <p:nvPicPr>
          <p:cNvPr id="795" name="Google Shape;795;p78"/>
          <p:cNvPicPr preferRelativeResize="0"/>
          <p:nvPr/>
        </p:nvPicPr>
        <p:blipFill rotWithShape="1">
          <a:blip r:embed="rId3">
            <a:alphaModFix/>
          </a:blip>
          <a:srcRect b="0" l="0" r="0" t="0"/>
          <a:stretch/>
        </p:blipFill>
        <p:spPr>
          <a:xfrm>
            <a:off x="1938336" y="1771466"/>
            <a:ext cx="5154441" cy="874297"/>
          </a:xfrm>
          <a:prstGeom prst="rect">
            <a:avLst/>
          </a:prstGeom>
          <a:noFill/>
          <a:ln>
            <a:noFill/>
          </a:ln>
        </p:spPr>
      </p:pic>
      <p:pic>
        <p:nvPicPr>
          <p:cNvPr id="796" name="Google Shape;796;p78"/>
          <p:cNvPicPr preferRelativeResize="0"/>
          <p:nvPr/>
        </p:nvPicPr>
        <p:blipFill rotWithShape="1">
          <a:blip r:embed="rId4">
            <a:alphaModFix/>
          </a:blip>
          <a:srcRect b="0" l="0" r="0" t="0"/>
          <a:stretch/>
        </p:blipFill>
        <p:spPr>
          <a:xfrm>
            <a:off x="1716044" y="2658183"/>
            <a:ext cx="6175804" cy="2336135"/>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0" name="Shape 800"/>
        <p:cNvGrpSpPr/>
        <p:nvPr/>
      </p:nvGrpSpPr>
      <p:grpSpPr>
        <a:xfrm>
          <a:off x="0" y="0"/>
          <a:ext cx="0" cy="0"/>
          <a:chOff x="0" y="0"/>
          <a:chExt cx="0" cy="0"/>
        </a:xfrm>
      </p:grpSpPr>
      <p:sp>
        <p:nvSpPr>
          <p:cNvPr id="801" name="Google Shape;801;p79"/>
          <p:cNvSpPr txBox="1"/>
          <p:nvPr>
            <p:ph type="ctrTitle"/>
          </p:nvPr>
        </p:nvSpPr>
        <p:spPr>
          <a:xfrm>
            <a:off x="1101811" y="378940"/>
            <a:ext cx="6858000" cy="820148"/>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Clr>
                <a:srgbClr val="4089D7"/>
              </a:buClr>
              <a:buSzPts val="4100"/>
              <a:buFont typeface="Nunito"/>
              <a:buNone/>
            </a:pPr>
            <a:r>
              <a:rPr i="1" lang="es-ES"/>
              <a:t>Arrow Functions</a:t>
            </a:r>
            <a:r>
              <a:rPr lang="es-ES"/>
              <a:t> 🏹</a:t>
            </a:r>
            <a:endParaRPr/>
          </a:p>
        </p:txBody>
      </p:sp>
      <p:sp>
        <p:nvSpPr>
          <p:cNvPr id="802" name="Google Shape;802;p79"/>
          <p:cNvSpPr txBox="1"/>
          <p:nvPr>
            <p:ph idx="1" type="subTitle"/>
          </p:nvPr>
        </p:nvSpPr>
        <p:spPr>
          <a:xfrm>
            <a:off x="543697" y="1259908"/>
            <a:ext cx="8023655" cy="1241700"/>
          </a:xfrm>
          <a:prstGeom prst="rect">
            <a:avLst/>
          </a:prstGeom>
          <a:noFill/>
          <a:ln>
            <a:noFill/>
          </a:ln>
        </p:spPr>
        <p:txBody>
          <a:bodyPr anchorCtr="0" anchor="t" bIns="34275" lIns="68575" spcFirstLastPara="1" rIns="68575" wrap="square" tIns="34275">
            <a:normAutofit fontScale="92500" lnSpcReduction="20000"/>
          </a:bodyPr>
          <a:lstStyle/>
          <a:p>
            <a:pPr indent="-361950" lvl="0" marL="457200" rtl="0" algn="ctr">
              <a:lnSpc>
                <a:spcPct val="90000"/>
              </a:lnSpc>
              <a:spcBef>
                <a:spcPts val="800"/>
              </a:spcBef>
              <a:spcAft>
                <a:spcPts val="0"/>
              </a:spcAft>
              <a:buClr>
                <a:schemeClr val="dk1"/>
              </a:buClr>
              <a:buSzPct val="108108"/>
              <a:buNone/>
            </a:pPr>
            <a:r>
              <a:rPr lang="es-ES"/>
              <a:t>Las </a:t>
            </a:r>
            <a:r>
              <a:rPr i="1" lang="es-ES"/>
              <a:t>Arrow Functions</a:t>
            </a:r>
            <a:r>
              <a:rPr lang="es-ES"/>
              <a:t> son una alternativa a la función clásica. Estas son incorporadas a partir de ES6 y se ven a menudo en dferentes ejemplos de internet.</a:t>
            </a:r>
            <a:endParaRPr/>
          </a:p>
          <a:p>
            <a:pPr indent="-361950" lvl="0" marL="457200" rtl="0" algn="ctr">
              <a:lnSpc>
                <a:spcPct val="90000"/>
              </a:lnSpc>
              <a:spcBef>
                <a:spcPts val="800"/>
              </a:spcBef>
              <a:spcAft>
                <a:spcPts val="0"/>
              </a:spcAft>
              <a:buClr>
                <a:schemeClr val="dk1"/>
              </a:buClr>
              <a:buSzPct val="108108"/>
              <a:buNone/>
            </a:pPr>
            <a:r>
              <a:rPr lang="es-ES"/>
              <a:t>Una de sus ventajas es que su sintaxis es más compacta y flexible que las Funciones clásicas creadas con function.</a:t>
            </a:r>
            <a:endParaRPr/>
          </a:p>
          <a:p>
            <a:pPr indent="-361950" lvl="0" marL="457200" rtl="0" algn="ctr">
              <a:lnSpc>
                <a:spcPct val="90000"/>
              </a:lnSpc>
              <a:spcBef>
                <a:spcPts val="800"/>
              </a:spcBef>
              <a:spcAft>
                <a:spcPts val="0"/>
              </a:spcAft>
              <a:buClr>
                <a:schemeClr val="dk1"/>
              </a:buClr>
              <a:buSzPct val="108108"/>
              <a:buNone/>
            </a:pPr>
            <a:r>
              <a:t/>
            </a:r>
            <a:endParaRPr/>
          </a:p>
        </p:txBody>
      </p:sp>
      <p:pic>
        <p:nvPicPr>
          <p:cNvPr id="803" name="Google Shape;803;p79"/>
          <p:cNvPicPr preferRelativeResize="0"/>
          <p:nvPr/>
        </p:nvPicPr>
        <p:blipFill rotWithShape="1">
          <a:blip r:embed="rId3">
            <a:alphaModFix/>
          </a:blip>
          <a:srcRect b="0" l="0" r="0" t="0"/>
          <a:stretch/>
        </p:blipFill>
        <p:spPr>
          <a:xfrm>
            <a:off x="1465692" y="2516054"/>
            <a:ext cx="5948361" cy="2264981"/>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7" name="Shape 807"/>
        <p:cNvGrpSpPr/>
        <p:nvPr/>
      </p:nvGrpSpPr>
      <p:grpSpPr>
        <a:xfrm>
          <a:off x="0" y="0"/>
          <a:ext cx="0" cy="0"/>
          <a:chOff x="0" y="0"/>
          <a:chExt cx="0" cy="0"/>
        </a:xfrm>
      </p:grpSpPr>
      <p:sp>
        <p:nvSpPr>
          <p:cNvPr id="808" name="Google Shape;808;p80"/>
          <p:cNvSpPr txBox="1"/>
          <p:nvPr>
            <p:ph type="ctrTitle"/>
          </p:nvPr>
        </p:nvSpPr>
        <p:spPr>
          <a:xfrm>
            <a:off x="1093573" y="420129"/>
            <a:ext cx="6858000" cy="861337"/>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Clr>
                <a:srgbClr val="4089D7"/>
              </a:buClr>
              <a:buSzPts val="4100"/>
              <a:buFont typeface="Nunito"/>
              <a:buNone/>
            </a:pPr>
            <a:r>
              <a:rPr i="1" lang="es-ES"/>
              <a:t>Arrow Functions</a:t>
            </a:r>
            <a:r>
              <a:rPr lang="es-ES"/>
              <a:t> 🏹</a:t>
            </a:r>
            <a:endParaRPr/>
          </a:p>
        </p:txBody>
      </p:sp>
      <p:sp>
        <p:nvSpPr>
          <p:cNvPr id="809" name="Google Shape;809;p80"/>
          <p:cNvSpPr txBox="1"/>
          <p:nvPr>
            <p:ph idx="1" type="subTitle"/>
          </p:nvPr>
        </p:nvSpPr>
        <p:spPr>
          <a:xfrm>
            <a:off x="1143000" y="1375719"/>
            <a:ext cx="6858000" cy="2567510"/>
          </a:xfrm>
          <a:prstGeom prst="rect">
            <a:avLst/>
          </a:prstGeom>
          <a:noFill/>
          <a:ln>
            <a:noFill/>
          </a:ln>
        </p:spPr>
        <p:txBody>
          <a:bodyPr anchorCtr="0" anchor="t" bIns="34275" lIns="68575" spcFirstLastPara="1" rIns="68575" wrap="square" tIns="34275">
            <a:normAutofit fontScale="92500" lnSpcReduction="10000"/>
          </a:bodyPr>
          <a:lstStyle/>
          <a:p>
            <a:pPr indent="-361950" lvl="0" marL="457200" rtl="0" algn="ctr">
              <a:lnSpc>
                <a:spcPct val="90000"/>
              </a:lnSpc>
              <a:spcBef>
                <a:spcPts val="800"/>
              </a:spcBef>
              <a:spcAft>
                <a:spcPts val="0"/>
              </a:spcAft>
              <a:buClr>
                <a:schemeClr val="dk1"/>
              </a:buClr>
              <a:buSzPct val="108108"/>
              <a:buNone/>
            </a:pPr>
            <a:r>
              <a:rPr b="1" lang="es-ES"/>
              <a:t>Sintaxis</a:t>
            </a:r>
            <a:endParaRPr/>
          </a:p>
          <a:p>
            <a:pPr indent="-361950" lvl="0" marL="457200" rtl="0" algn="ctr">
              <a:lnSpc>
                <a:spcPct val="90000"/>
              </a:lnSpc>
              <a:spcBef>
                <a:spcPts val="800"/>
              </a:spcBef>
              <a:spcAft>
                <a:spcPts val="0"/>
              </a:spcAft>
              <a:buClr>
                <a:schemeClr val="dk1"/>
              </a:buClr>
              <a:buSzPct val="108108"/>
              <a:buNone/>
            </a:pPr>
            <a:r>
              <a:rPr lang="es-ES"/>
              <a:t>Las </a:t>
            </a:r>
            <a:r>
              <a:rPr i="1" lang="es-ES"/>
              <a:t>Arrow Functions</a:t>
            </a:r>
            <a:r>
              <a:rPr lang="es-ES"/>
              <a:t> se componen de 3 partes:</a:t>
            </a:r>
            <a:endParaRPr/>
          </a:p>
          <a:p>
            <a:pPr indent="-361950" lvl="0" marL="457200" rtl="0" algn="l">
              <a:lnSpc>
                <a:spcPct val="90000"/>
              </a:lnSpc>
              <a:spcBef>
                <a:spcPts val="800"/>
              </a:spcBef>
              <a:spcAft>
                <a:spcPts val="0"/>
              </a:spcAft>
              <a:buSzPct val="108108"/>
              <a:buFont typeface="Arial"/>
              <a:buChar char="•"/>
            </a:pPr>
            <a:r>
              <a:rPr lang="es-ES"/>
              <a:t>Los parámetros entre paréntesis, en este caso (a,b).</a:t>
            </a:r>
            <a:endParaRPr/>
          </a:p>
          <a:p>
            <a:pPr indent="-361950" lvl="0" marL="457200" rtl="0" algn="l">
              <a:lnSpc>
                <a:spcPct val="90000"/>
              </a:lnSpc>
              <a:spcBef>
                <a:spcPts val="800"/>
              </a:spcBef>
              <a:spcAft>
                <a:spcPts val="0"/>
              </a:spcAft>
              <a:buSzPct val="108108"/>
              <a:buFont typeface="Arial"/>
              <a:buChar char="•"/>
            </a:pPr>
            <a:r>
              <a:rPr lang="es-ES"/>
              <a:t>Del lado derecho de los parámetros, un </a:t>
            </a:r>
            <a:r>
              <a:rPr i="1" lang="es-ES"/>
              <a:t>Token</a:t>
            </a:r>
            <a:r>
              <a:rPr lang="es-ES"/>
              <a:t> (=&gt;).</a:t>
            </a:r>
            <a:endParaRPr/>
          </a:p>
          <a:p>
            <a:pPr indent="-361950" lvl="0" marL="457200" rtl="0" algn="l">
              <a:lnSpc>
                <a:spcPct val="90000"/>
              </a:lnSpc>
              <a:spcBef>
                <a:spcPts val="800"/>
              </a:spcBef>
              <a:spcAft>
                <a:spcPts val="0"/>
              </a:spcAft>
              <a:buSzPct val="108108"/>
              <a:buFont typeface="Arial"/>
              <a:buChar char="•"/>
            </a:pPr>
            <a:r>
              <a:rPr lang="es-ES"/>
              <a:t>Por último, las llaves donde dentro estarán las acciones que se deban ejecutar.</a:t>
            </a:r>
            <a:endParaRPr/>
          </a:p>
          <a:p>
            <a:pPr indent="-361950" lvl="0" marL="457200" rtl="0" algn="ctr">
              <a:lnSpc>
                <a:spcPct val="90000"/>
              </a:lnSpc>
              <a:spcBef>
                <a:spcPts val="800"/>
              </a:spcBef>
              <a:spcAft>
                <a:spcPts val="0"/>
              </a:spcAft>
              <a:buClr>
                <a:schemeClr val="dk1"/>
              </a:buClr>
              <a:buSzPct val="108108"/>
              <a:buNone/>
            </a:pPr>
            <a:r>
              <a:rPr lang="es-ES"/>
              <a:t>📚 Resulta imporante entender que se tratan de funciones anónimas. En el ejemplo la igualamos a una variable "sumar" para luego ejecutarla.</a:t>
            </a:r>
            <a:endParaRPr/>
          </a:p>
          <a:p>
            <a:pPr indent="-361950" lvl="0" marL="457200" rtl="0" algn="ctr">
              <a:lnSpc>
                <a:spcPct val="90000"/>
              </a:lnSpc>
              <a:spcBef>
                <a:spcPts val="800"/>
              </a:spcBef>
              <a:spcAft>
                <a:spcPts val="0"/>
              </a:spcAft>
              <a:buClr>
                <a:schemeClr val="dk1"/>
              </a:buClr>
              <a:buSzPct val="108108"/>
              <a:buNone/>
            </a:pPr>
            <a:r>
              <a:t/>
            </a:r>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3" name="Shape 813"/>
        <p:cNvGrpSpPr/>
        <p:nvPr/>
      </p:nvGrpSpPr>
      <p:grpSpPr>
        <a:xfrm>
          <a:off x="0" y="0"/>
          <a:ext cx="0" cy="0"/>
          <a:chOff x="0" y="0"/>
          <a:chExt cx="0" cy="0"/>
        </a:xfrm>
      </p:grpSpPr>
      <p:sp>
        <p:nvSpPr>
          <p:cNvPr id="814" name="Google Shape;814;p81"/>
          <p:cNvSpPr txBox="1"/>
          <p:nvPr>
            <p:ph type="ctrTitle"/>
          </p:nvPr>
        </p:nvSpPr>
        <p:spPr>
          <a:xfrm>
            <a:off x="1093573" y="378940"/>
            <a:ext cx="6858000" cy="671867"/>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Clr>
                <a:srgbClr val="4089D7"/>
              </a:buClr>
              <a:buSzPts val="4100"/>
              <a:buFont typeface="Nunito"/>
              <a:buNone/>
            </a:pPr>
            <a:r>
              <a:rPr i="1" lang="es-ES"/>
              <a:t>Arrow Functions</a:t>
            </a:r>
            <a:r>
              <a:rPr lang="es-ES"/>
              <a:t> 🏹</a:t>
            </a:r>
            <a:endParaRPr/>
          </a:p>
        </p:txBody>
      </p:sp>
      <p:sp>
        <p:nvSpPr>
          <p:cNvPr id="815" name="Google Shape;815;p81"/>
          <p:cNvSpPr txBox="1"/>
          <p:nvPr>
            <p:ph idx="1" type="subTitle"/>
          </p:nvPr>
        </p:nvSpPr>
        <p:spPr>
          <a:xfrm>
            <a:off x="1110048" y="1251669"/>
            <a:ext cx="6858000" cy="1241700"/>
          </a:xfrm>
          <a:prstGeom prst="rect">
            <a:avLst/>
          </a:prstGeom>
          <a:noFill/>
          <a:ln>
            <a:noFill/>
          </a:ln>
        </p:spPr>
        <p:txBody>
          <a:bodyPr anchorCtr="0" anchor="t" bIns="34275" lIns="68575" spcFirstLastPara="1" rIns="68575" wrap="square" tIns="34275">
            <a:normAutofit fontScale="92500" lnSpcReduction="10000"/>
          </a:bodyPr>
          <a:lstStyle/>
          <a:p>
            <a:pPr indent="-361950" lvl="0" marL="457200" rtl="0" algn="ctr">
              <a:lnSpc>
                <a:spcPct val="90000"/>
              </a:lnSpc>
              <a:spcBef>
                <a:spcPts val="800"/>
              </a:spcBef>
              <a:spcAft>
                <a:spcPts val="0"/>
              </a:spcAft>
              <a:buClr>
                <a:schemeClr val="dk1"/>
              </a:buClr>
              <a:buSzPct val="108108"/>
              <a:buNone/>
            </a:pPr>
            <a:r>
              <a:rPr b="1" lang="es-ES"/>
              <a:t>Compactas y Flexibles</a:t>
            </a:r>
            <a:endParaRPr/>
          </a:p>
          <a:p>
            <a:pPr indent="-361950" lvl="0" marL="457200" rtl="0" algn="ctr">
              <a:lnSpc>
                <a:spcPct val="90000"/>
              </a:lnSpc>
              <a:spcBef>
                <a:spcPts val="800"/>
              </a:spcBef>
              <a:spcAft>
                <a:spcPts val="0"/>
              </a:spcAft>
              <a:buClr>
                <a:schemeClr val="dk1"/>
              </a:buClr>
              <a:buSzPct val="108108"/>
              <a:buNone/>
            </a:pPr>
            <a:r>
              <a:rPr lang="es-ES"/>
              <a:t>Las </a:t>
            </a:r>
            <a:r>
              <a:rPr i="1" lang="es-ES"/>
              <a:t>Arrow Functions</a:t>
            </a:r>
            <a:r>
              <a:rPr lang="es-ES"/>
              <a:t> son muy flexibles a la hora de codear. Su sintaxis se puede adaptar a cada caso.</a:t>
            </a:r>
            <a:endParaRPr/>
          </a:p>
          <a:p>
            <a:pPr indent="-361950" lvl="0" marL="457200" rtl="0" algn="ctr">
              <a:lnSpc>
                <a:spcPct val="90000"/>
              </a:lnSpc>
              <a:spcBef>
                <a:spcPts val="800"/>
              </a:spcBef>
              <a:spcAft>
                <a:spcPts val="0"/>
              </a:spcAft>
              <a:buClr>
                <a:schemeClr val="dk1"/>
              </a:buClr>
              <a:buSzPct val="108108"/>
              <a:buNone/>
            </a:pPr>
            <a:r>
              <a:rPr lang="es-ES"/>
              <a:t>Sigamos con el primer ejemplo:</a:t>
            </a:r>
            <a:endParaRPr/>
          </a:p>
          <a:p>
            <a:pPr indent="-361950" lvl="0" marL="457200" rtl="0" algn="ctr">
              <a:lnSpc>
                <a:spcPct val="90000"/>
              </a:lnSpc>
              <a:spcBef>
                <a:spcPts val="800"/>
              </a:spcBef>
              <a:spcAft>
                <a:spcPts val="0"/>
              </a:spcAft>
              <a:buClr>
                <a:schemeClr val="dk1"/>
              </a:buClr>
              <a:buSzPct val="108108"/>
              <a:buNone/>
            </a:pPr>
            <a:r>
              <a:t/>
            </a:r>
            <a:endParaRPr/>
          </a:p>
        </p:txBody>
      </p:sp>
      <p:pic>
        <p:nvPicPr>
          <p:cNvPr id="816" name="Google Shape;816;p81"/>
          <p:cNvPicPr preferRelativeResize="0"/>
          <p:nvPr/>
        </p:nvPicPr>
        <p:blipFill rotWithShape="1">
          <a:blip r:embed="rId3">
            <a:alphaModFix/>
          </a:blip>
          <a:srcRect b="0" l="0" r="0" t="0"/>
          <a:stretch/>
        </p:blipFill>
        <p:spPr>
          <a:xfrm>
            <a:off x="3652837" y="2571750"/>
            <a:ext cx="1838325" cy="609600"/>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0" name="Shape 820"/>
        <p:cNvGrpSpPr/>
        <p:nvPr/>
      </p:nvGrpSpPr>
      <p:grpSpPr>
        <a:xfrm>
          <a:off x="0" y="0"/>
          <a:ext cx="0" cy="0"/>
          <a:chOff x="0" y="0"/>
          <a:chExt cx="0" cy="0"/>
        </a:xfrm>
      </p:grpSpPr>
      <p:sp>
        <p:nvSpPr>
          <p:cNvPr id="821" name="Google Shape;821;p82"/>
          <p:cNvSpPr txBox="1"/>
          <p:nvPr>
            <p:ph idx="1" type="subTitle"/>
          </p:nvPr>
        </p:nvSpPr>
        <p:spPr>
          <a:xfrm>
            <a:off x="953530" y="254892"/>
            <a:ext cx="6858000" cy="1241700"/>
          </a:xfrm>
          <a:prstGeom prst="rect">
            <a:avLst/>
          </a:prstGeom>
          <a:noFill/>
          <a:ln>
            <a:noFill/>
          </a:ln>
        </p:spPr>
        <p:txBody>
          <a:bodyPr anchorCtr="0" anchor="t" bIns="34275" lIns="68575" spcFirstLastPara="1" rIns="68575" wrap="square" tIns="34275">
            <a:normAutofit/>
          </a:bodyPr>
          <a:lstStyle/>
          <a:p>
            <a:pPr indent="-361950" lvl="0" marL="457200" rtl="0" algn="ctr">
              <a:lnSpc>
                <a:spcPct val="90000"/>
              </a:lnSpc>
              <a:spcBef>
                <a:spcPts val="800"/>
              </a:spcBef>
              <a:spcAft>
                <a:spcPts val="0"/>
              </a:spcAft>
              <a:buSzPts val="1800"/>
              <a:buAutoNum type="arabicPeriod"/>
            </a:pPr>
            <a:r>
              <a:rPr lang="es-ES"/>
              <a:t>Podemos ver que la función posee una sola expresión, es decir, dentro de sus llaves contiene directamente el </a:t>
            </a:r>
            <a:r>
              <a:rPr i="1" lang="es-ES"/>
              <a:t>return</a:t>
            </a:r>
            <a:r>
              <a:rPr lang="es-ES"/>
              <a:t>. Gracias a la flexibilidad de las </a:t>
            </a:r>
            <a:r>
              <a:rPr i="1" lang="es-ES"/>
              <a:t>Arrow functions</a:t>
            </a:r>
            <a:r>
              <a:rPr lang="es-ES"/>
              <a:t> podemos simplificar el primer ejemplo a esto:</a:t>
            </a:r>
            <a:endParaRPr/>
          </a:p>
          <a:p>
            <a:pPr indent="-247650" lvl="0" marL="457200" rtl="0" algn="ctr">
              <a:lnSpc>
                <a:spcPct val="90000"/>
              </a:lnSpc>
              <a:spcBef>
                <a:spcPts val="800"/>
              </a:spcBef>
              <a:spcAft>
                <a:spcPts val="0"/>
              </a:spcAft>
              <a:buSzPts val="1800"/>
              <a:buNone/>
            </a:pPr>
            <a:r>
              <a:t/>
            </a:r>
            <a:endParaRPr/>
          </a:p>
          <a:p>
            <a:pPr indent="-247650" lvl="0" marL="457200" rtl="0" algn="ctr">
              <a:lnSpc>
                <a:spcPct val="90000"/>
              </a:lnSpc>
              <a:spcBef>
                <a:spcPts val="800"/>
              </a:spcBef>
              <a:spcAft>
                <a:spcPts val="0"/>
              </a:spcAft>
              <a:buSzPts val="1800"/>
              <a:buNone/>
            </a:pPr>
            <a:r>
              <a:t/>
            </a:r>
            <a:endParaRPr/>
          </a:p>
          <a:p>
            <a:pPr indent="-247650" lvl="0" marL="457200" rtl="0" algn="ctr">
              <a:lnSpc>
                <a:spcPct val="90000"/>
              </a:lnSpc>
              <a:spcBef>
                <a:spcPts val="800"/>
              </a:spcBef>
              <a:spcAft>
                <a:spcPts val="0"/>
              </a:spcAft>
              <a:buSzPts val="1800"/>
              <a:buNone/>
            </a:pPr>
            <a:r>
              <a:t/>
            </a:r>
            <a:endParaRPr/>
          </a:p>
          <a:p>
            <a:pPr indent="-361950" lvl="0" marL="457200" rtl="0" algn="ctr">
              <a:lnSpc>
                <a:spcPct val="90000"/>
              </a:lnSpc>
              <a:spcBef>
                <a:spcPts val="800"/>
              </a:spcBef>
              <a:spcAft>
                <a:spcPts val="0"/>
              </a:spcAft>
              <a:buClr>
                <a:schemeClr val="dk1"/>
              </a:buClr>
              <a:buSzPts val="1800"/>
              <a:buNone/>
            </a:pPr>
            <a:r>
              <a:t/>
            </a:r>
            <a:endParaRPr/>
          </a:p>
        </p:txBody>
      </p:sp>
      <p:pic>
        <p:nvPicPr>
          <p:cNvPr id="822" name="Google Shape;822;p82"/>
          <p:cNvPicPr preferRelativeResize="0"/>
          <p:nvPr/>
        </p:nvPicPr>
        <p:blipFill rotWithShape="1">
          <a:blip r:embed="rId3">
            <a:alphaModFix/>
          </a:blip>
          <a:srcRect b="0" l="0" r="0" t="0"/>
          <a:stretch/>
        </p:blipFill>
        <p:spPr>
          <a:xfrm>
            <a:off x="3327314" y="1513188"/>
            <a:ext cx="1962150" cy="304800"/>
          </a:xfrm>
          <a:prstGeom prst="rect">
            <a:avLst/>
          </a:prstGeom>
          <a:noFill/>
          <a:ln>
            <a:noFill/>
          </a:ln>
        </p:spPr>
      </p:pic>
      <p:sp>
        <p:nvSpPr>
          <p:cNvPr id="823" name="Google Shape;823;p82"/>
          <p:cNvSpPr txBox="1"/>
          <p:nvPr/>
        </p:nvSpPr>
        <p:spPr>
          <a:xfrm>
            <a:off x="990600" y="1972481"/>
            <a:ext cx="6858000" cy="1241700"/>
          </a:xfrm>
          <a:prstGeom prst="rect">
            <a:avLst/>
          </a:prstGeom>
          <a:noFill/>
          <a:ln>
            <a:noFill/>
          </a:ln>
        </p:spPr>
        <p:txBody>
          <a:bodyPr anchorCtr="0" anchor="t" bIns="34275" lIns="68575" spcFirstLastPara="1" rIns="68575" wrap="square" tIns="34275">
            <a:normAutofit/>
          </a:bodyPr>
          <a:lstStyle/>
          <a:p>
            <a:pPr indent="-361950" lvl="0" marL="457200" marR="0" rtl="0" algn="ctr">
              <a:lnSpc>
                <a:spcPct val="90000"/>
              </a:lnSpc>
              <a:spcBef>
                <a:spcPts val="800"/>
              </a:spcBef>
              <a:spcAft>
                <a:spcPts val="0"/>
              </a:spcAft>
              <a:buClr>
                <a:schemeClr val="dk1"/>
              </a:buClr>
              <a:buSzPts val="1800"/>
              <a:buFont typeface="Arial"/>
              <a:buNone/>
            </a:pPr>
            <a:r>
              <a:rPr b="0" i="0" lang="es-ES" sz="1800" u="none" cap="none" strike="noStrike">
                <a:solidFill>
                  <a:schemeClr val="dk1"/>
                </a:solidFill>
                <a:latin typeface="Nunito"/>
                <a:ea typeface="Nunito"/>
                <a:cs typeface="Nunito"/>
                <a:sym typeface="Nunito"/>
              </a:rPr>
              <a:t>2. Se eliminan las llaves {} y el return pasa a ser implícito.</a:t>
            </a:r>
            <a:endParaRPr/>
          </a:p>
          <a:p>
            <a:pPr indent="-361950" lvl="0" marL="457200" marR="0" rtl="0" algn="ctr">
              <a:lnSpc>
                <a:spcPct val="90000"/>
              </a:lnSpc>
              <a:spcBef>
                <a:spcPts val="800"/>
              </a:spcBef>
              <a:spcAft>
                <a:spcPts val="0"/>
              </a:spcAft>
              <a:buClr>
                <a:schemeClr val="dk1"/>
              </a:buClr>
              <a:buSzPts val="1800"/>
              <a:buFont typeface="Arial"/>
              <a:buNone/>
            </a:pPr>
            <a:r>
              <a:rPr b="0" i="0" lang="es-ES" sz="1800" u="none" cap="none" strike="noStrike">
                <a:solidFill>
                  <a:schemeClr val="dk1"/>
                </a:solidFill>
                <a:latin typeface="Nunito"/>
                <a:ea typeface="Nunito"/>
                <a:cs typeface="Nunito"/>
                <a:sym typeface="Nunito"/>
              </a:rPr>
              <a:t>3. Además, cuando una </a:t>
            </a:r>
            <a:r>
              <a:rPr b="0" i="1" lang="es-ES" sz="1800" u="none" cap="none" strike="noStrike">
                <a:solidFill>
                  <a:schemeClr val="dk1"/>
                </a:solidFill>
                <a:latin typeface="Nunito"/>
                <a:ea typeface="Nunito"/>
                <a:cs typeface="Nunito"/>
                <a:sym typeface="Nunito"/>
              </a:rPr>
              <a:t>Arrow Function</a:t>
            </a:r>
            <a:r>
              <a:rPr b="0" i="0" lang="es-ES" sz="1800" u="none" cap="none" strike="noStrike">
                <a:solidFill>
                  <a:schemeClr val="dk1"/>
                </a:solidFill>
                <a:latin typeface="Nunito"/>
                <a:ea typeface="Nunito"/>
                <a:cs typeface="Nunito"/>
                <a:sym typeface="Nunito"/>
              </a:rPr>
              <a:t> tiene un solo Parámetro, los paréntesis son opcionales.</a:t>
            </a:r>
            <a:endParaRPr/>
          </a:p>
          <a:p>
            <a:pPr indent="-247650" lvl="0" marL="457200" marR="0" rtl="0" algn="ctr">
              <a:lnSpc>
                <a:spcPct val="90000"/>
              </a:lnSpc>
              <a:spcBef>
                <a:spcPts val="800"/>
              </a:spcBef>
              <a:spcAft>
                <a:spcPts val="0"/>
              </a:spcAft>
              <a:buClr>
                <a:schemeClr val="dk1"/>
              </a:buClr>
              <a:buSzPts val="1800"/>
              <a:buFont typeface="Arial"/>
              <a:buNone/>
            </a:pPr>
            <a:r>
              <a:t/>
            </a:r>
            <a:endParaRPr b="0" i="0" sz="1800" u="none" cap="none" strike="noStrike">
              <a:solidFill>
                <a:schemeClr val="dk1"/>
              </a:solidFill>
              <a:latin typeface="Nunito"/>
              <a:ea typeface="Nunito"/>
              <a:cs typeface="Nunito"/>
              <a:sym typeface="Nunito"/>
            </a:endParaRPr>
          </a:p>
          <a:p>
            <a:pPr indent="-361950" lvl="0" marL="457200" marR="0" rtl="0" algn="ctr">
              <a:lnSpc>
                <a:spcPct val="90000"/>
              </a:lnSpc>
              <a:spcBef>
                <a:spcPts val="800"/>
              </a:spcBef>
              <a:spcAft>
                <a:spcPts val="0"/>
              </a:spcAft>
              <a:buClr>
                <a:schemeClr val="dk1"/>
              </a:buClr>
              <a:buSzPts val="1800"/>
              <a:buFont typeface="Arial"/>
              <a:buNone/>
            </a:pPr>
            <a:r>
              <a:t/>
            </a:r>
            <a:endParaRPr b="0" i="0" sz="1800" u="none" cap="none" strike="noStrike">
              <a:solidFill>
                <a:schemeClr val="dk1"/>
              </a:solidFill>
              <a:latin typeface="Nunito"/>
              <a:ea typeface="Nunito"/>
              <a:cs typeface="Nunito"/>
              <a:sym typeface="Nunito"/>
            </a:endParaRPr>
          </a:p>
        </p:txBody>
      </p:sp>
      <p:pic>
        <p:nvPicPr>
          <p:cNvPr id="824" name="Google Shape;824;p82"/>
          <p:cNvPicPr preferRelativeResize="0"/>
          <p:nvPr/>
        </p:nvPicPr>
        <p:blipFill rotWithShape="1">
          <a:blip r:embed="rId4">
            <a:alphaModFix/>
          </a:blip>
          <a:srcRect b="0" l="0" r="0" t="0"/>
          <a:stretch/>
        </p:blipFill>
        <p:spPr>
          <a:xfrm>
            <a:off x="2498252" y="3158061"/>
            <a:ext cx="3990975" cy="952500"/>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8" name="Shape 828"/>
        <p:cNvGrpSpPr/>
        <p:nvPr/>
      </p:nvGrpSpPr>
      <p:grpSpPr>
        <a:xfrm>
          <a:off x="0" y="0"/>
          <a:ext cx="0" cy="0"/>
          <a:chOff x="0" y="0"/>
          <a:chExt cx="0" cy="0"/>
        </a:xfrm>
      </p:grpSpPr>
      <p:sp>
        <p:nvSpPr>
          <p:cNvPr id="829" name="Google Shape;829;p83"/>
          <p:cNvSpPr txBox="1"/>
          <p:nvPr>
            <p:ph type="ctrTitle"/>
          </p:nvPr>
        </p:nvSpPr>
        <p:spPr>
          <a:xfrm>
            <a:off x="1143000" y="841772"/>
            <a:ext cx="6858000" cy="1790700"/>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Clr>
                <a:srgbClr val="4089D7"/>
              </a:buClr>
              <a:buSzPts val="4100"/>
              <a:buFont typeface="Nunito"/>
              <a:buNone/>
            </a:pPr>
            <a:r>
              <a:t/>
            </a:r>
            <a:endParaRPr/>
          </a:p>
        </p:txBody>
      </p:sp>
      <p:sp>
        <p:nvSpPr>
          <p:cNvPr id="830" name="Google Shape;830;p83"/>
          <p:cNvSpPr txBox="1"/>
          <p:nvPr>
            <p:ph idx="1" type="subTitle"/>
          </p:nvPr>
        </p:nvSpPr>
        <p:spPr>
          <a:xfrm>
            <a:off x="1143000" y="2701529"/>
            <a:ext cx="6858000" cy="1241700"/>
          </a:xfrm>
          <a:prstGeom prst="rect">
            <a:avLst/>
          </a:prstGeom>
          <a:noFill/>
          <a:ln>
            <a:noFill/>
          </a:ln>
        </p:spPr>
        <p:txBody>
          <a:bodyPr anchorCtr="0" anchor="t" bIns="34275" lIns="68575" spcFirstLastPara="1" rIns="68575" wrap="square" tIns="34275">
            <a:normAutofit/>
          </a:bodyPr>
          <a:lstStyle/>
          <a:p>
            <a:pPr indent="-361950" lvl="0" marL="457200" rtl="0" algn="ctr">
              <a:lnSpc>
                <a:spcPct val="90000"/>
              </a:lnSpc>
              <a:spcBef>
                <a:spcPts val="800"/>
              </a:spcBef>
              <a:spcAft>
                <a:spcPts val="0"/>
              </a:spcAft>
              <a:buClr>
                <a:schemeClr val="dk1"/>
              </a:buClr>
              <a:buSzPts val="1800"/>
              <a:buNone/>
            </a:pPr>
            <a:r>
              <a:t/>
            </a:r>
            <a:endParaRPr/>
          </a:p>
        </p:txBody>
      </p:sp>
      <p:pic>
        <p:nvPicPr>
          <p:cNvPr id="831" name="Google Shape;831;p83"/>
          <p:cNvPicPr preferRelativeResize="0"/>
          <p:nvPr/>
        </p:nvPicPr>
        <p:blipFill rotWithShape="1">
          <a:blip r:embed="rId3">
            <a:alphaModFix/>
          </a:blip>
          <a:srcRect b="0" l="0" r="0" t="0"/>
          <a:stretch/>
        </p:blipFill>
        <p:spPr>
          <a:xfrm>
            <a:off x="852487" y="678464"/>
            <a:ext cx="7439025" cy="3374552"/>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5" name="Shape 835"/>
        <p:cNvGrpSpPr/>
        <p:nvPr/>
      </p:nvGrpSpPr>
      <p:grpSpPr>
        <a:xfrm>
          <a:off x="0" y="0"/>
          <a:ext cx="0" cy="0"/>
          <a:chOff x="0" y="0"/>
          <a:chExt cx="0" cy="0"/>
        </a:xfrm>
      </p:grpSpPr>
      <p:sp>
        <p:nvSpPr>
          <p:cNvPr id="836" name="Google Shape;836;p84"/>
          <p:cNvSpPr txBox="1"/>
          <p:nvPr>
            <p:ph idx="1" type="subTitle"/>
          </p:nvPr>
        </p:nvSpPr>
        <p:spPr>
          <a:xfrm>
            <a:off x="1044146" y="518502"/>
            <a:ext cx="6858000" cy="1241700"/>
          </a:xfrm>
          <a:prstGeom prst="rect">
            <a:avLst/>
          </a:prstGeom>
          <a:noFill/>
          <a:ln>
            <a:noFill/>
          </a:ln>
        </p:spPr>
        <p:txBody>
          <a:bodyPr anchorCtr="0" anchor="t" bIns="34275" lIns="68575" spcFirstLastPara="1" rIns="68575" wrap="square" tIns="34275">
            <a:normAutofit/>
          </a:bodyPr>
          <a:lstStyle/>
          <a:p>
            <a:pPr indent="-361950" lvl="0" marL="457200" rtl="0" algn="ctr">
              <a:lnSpc>
                <a:spcPct val="90000"/>
              </a:lnSpc>
              <a:spcBef>
                <a:spcPts val="800"/>
              </a:spcBef>
              <a:spcAft>
                <a:spcPts val="0"/>
              </a:spcAft>
              <a:buClr>
                <a:schemeClr val="dk1"/>
              </a:buClr>
              <a:buSzPts val="1800"/>
              <a:buNone/>
            </a:pPr>
            <a:r>
              <a:rPr lang="es-ES"/>
              <a:t>Por ejemplo:</a:t>
            </a:r>
            <a:endParaRPr/>
          </a:p>
        </p:txBody>
      </p:sp>
      <p:pic>
        <p:nvPicPr>
          <p:cNvPr id="837" name="Google Shape;837;p84"/>
          <p:cNvPicPr preferRelativeResize="0"/>
          <p:nvPr/>
        </p:nvPicPr>
        <p:blipFill rotWithShape="1">
          <a:blip r:embed="rId3">
            <a:alphaModFix/>
          </a:blip>
          <a:srcRect b="0" l="0" r="0" t="0"/>
          <a:stretch/>
        </p:blipFill>
        <p:spPr>
          <a:xfrm>
            <a:off x="2451272" y="1060493"/>
            <a:ext cx="4076700" cy="847725"/>
          </a:xfrm>
          <a:prstGeom prst="rect">
            <a:avLst/>
          </a:prstGeom>
          <a:noFill/>
          <a:ln>
            <a:noFill/>
          </a:ln>
        </p:spPr>
      </p:pic>
      <p:sp>
        <p:nvSpPr>
          <p:cNvPr id="838" name="Google Shape;838;p84"/>
          <p:cNvSpPr txBox="1"/>
          <p:nvPr/>
        </p:nvSpPr>
        <p:spPr>
          <a:xfrm>
            <a:off x="238897" y="1972481"/>
            <a:ext cx="8460260" cy="1241700"/>
          </a:xfrm>
          <a:prstGeom prst="rect">
            <a:avLst/>
          </a:prstGeom>
          <a:noFill/>
          <a:ln>
            <a:noFill/>
          </a:ln>
        </p:spPr>
        <p:txBody>
          <a:bodyPr anchorCtr="0" anchor="t" bIns="34275" lIns="68575" spcFirstLastPara="1" rIns="68575" wrap="square" tIns="34275">
            <a:normAutofit/>
          </a:bodyPr>
          <a:lstStyle/>
          <a:p>
            <a:pPr indent="-361950" lvl="0" marL="457200" marR="0" rtl="0" algn="ctr">
              <a:lnSpc>
                <a:spcPct val="90000"/>
              </a:lnSpc>
              <a:spcBef>
                <a:spcPts val="800"/>
              </a:spcBef>
              <a:spcAft>
                <a:spcPts val="0"/>
              </a:spcAft>
              <a:buClr>
                <a:schemeClr val="dk1"/>
              </a:buClr>
              <a:buSzPts val="1800"/>
              <a:buFont typeface="Arial"/>
              <a:buNone/>
            </a:pPr>
            <a:r>
              <a:rPr b="0" i="0" lang="es-ES" sz="1800" u="none" cap="none" strike="noStrike">
                <a:solidFill>
                  <a:schemeClr val="dk1"/>
                </a:solidFill>
                <a:latin typeface="Nunito"/>
                <a:ea typeface="Nunito"/>
                <a:cs typeface="Nunito"/>
                <a:sym typeface="Nunito"/>
              </a:rPr>
              <a:t>Siempre que una </a:t>
            </a:r>
            <a:r>
              <a:rPr b="0" i="1" lang="es-ES" sz="1800" u="none" cap="none" strike="noStrike">
                <a:solidFill>
                  <a:schemeClr val="dk1"/>
                </a:solidFill>
                <a:latin typeface="Nunito"/>
                <a:ea typeface="Nunito"/>
                <a:cs typeface="Nunito"/>
                <a:sym typeface="Nunito"/>
              </a:rPr>
              <a:t>Arrow Function</a:t>
            </a:r>
            <a:r>
              <a:rPr b="0" i="0" lang="es-ES" sz="1800" u="none" cap="none" strike="noStrike">
                <a:solidFill>
                  <a:schemeClr val="dk1"/>
                </a:solidFill>
                <a:latin typeface="Nunito"/>
                <a:ea typeface="Nunito"/>
                <a:cs typeface="Nunito"/>
                <a:sym typeface="Nunito"/>
              </a:rPr>
              <a:t> tenga más de una expresión entre sus acciones, es obligatorio poner las llaves. En caso de que querramos retornar algo, debemos usar la </a:t>
            </a:r>
            <a:r>
              <a:rPr b="0" i="1" lang="es-ES" sz="1800" u="none" cap="none" strike="noStrike">
                <a:solidFill>
                  <a:schemeClr val="dk1"/>
                </a:solidFill>
                <a:latin typeface="Nunito"/>
                <a:ea typeface="Nunito"/>
                <a:cs typeface="Nunito"/>
                <a:sym typeface="Nunito"/>
              </a:rPr>
              <a:t>keyword</a:t>
            </a:r>
            <a:r>
              <a:rPr b="0" i="0" lang="es-ES" sz="1800" u="none" cap="none" strike="noStrike">
                <a:solidFill>
                  <a:schemeClr val="dk1"/>
                </a:solidFill>
                <a:latin typeface="Nunito"/>
                <a:ea typeface="Nunito"/>
                <a:cs typeface="Nunito"/>
                <a:sym typeface="Nunito"/>
              </a:rPr>
              <a:t> return.</a:t>
            </a:r>
            <a:endParaRPr/>
          </a:p>
          <a:p>
            <a:pPr indent="-247650" lvl="0" marL="457200" marR="0" rtl="0" algn="ctr">
              <a:lnSpc>
                <a:spcPct val="90000"/>
              </a:lnSpc>
              <a:spcBef>
                <a:spcPts val="800"/>
              </a:spcBef>
              <a:spcAft>
                <a:spcPts val="0"/>
              </a:spcAft>
              <a:buClr>
                <a:schemeClr val="dk1"/>
              </a:buClr>
              <a:buSzPts val="1800"/>
              <a:buFont typeface="Arial"/>
              <a:buNone/>
            </a:pPr>
            <a:r>
              <a:t/>
            </a:r>
            <a:endParaRPr b="0" i="0" sz="1800" u="none" cap="none" strike="noStrike">
              <a:solidFill>
                <a:schemeClr val="dk1"/>
              </a:solidFill>
              <a:latin typeface="Nunito"/>
              <a:ea typeface="Nunito"/>
              <a:cs typeface="Nunito"/>
              <a:sym typeface="Nunito"/>
            </a:endParaRPr>
          </a:p>
          <a:p>
            <a:pPr indent="-361950" lvl="0" marL="457200" marR="0" rtl="0" algn="ctr">
              <a:lnSpc>
                <a:spcPct val="90000"/>
              </a:lnSpc>
              <a:spcBef>
                <a:spcPts val="800"/>
              </a:spcBef>
              <a:spcAft>
                <a:spcPts val="0"/>
              </a:spcAft>
              <a:buClr>
                <a:schemeClr val="dk1"/>
              </a:buClr>
              <a:buSzPts val="1800"/>
              <a:buFont typeface="Arial"/>
              <a:buNone/>
            </a:pPr>
            <a:r>
              <a:t/>
            </a:r>
            <a:endParaRPr b="0" i="0" sz="1800" u="none" cap="none" strike="noStrike">
              <a:solidFill>
                <a:schemeClr val="dk1"/>
              </a:solidFill>
              <a:latin typeface="Nunito"/>
              <a:ea typeface="Nunito"/>
              <a:cs typeface="Nunito"/>
              <a:sym typeface="Nunito"/>
            </a:endParaRPr>
          </a:p>
        </p:txBody>
      </p:sp>
      <p:pic>
        <p:nvPicPr>
          <p:cNvPr id="839" name="Google Shape;839;p84"/>
          <p:cNvPicPr preferRelativeResize="0"/>
          <p:nvPr/>
        </p:nvPicPr>
        <p:blipFill rotWithShape="1">
          <a:blip r:embed="rId4">
            <a:alphaModFix/>
          </a:blip>
          <a:srcRect b="0" l="0" r="0" t="0"/>
          <a:stretch/>
        </p:blipFill>
        <p:spPr>
          <a:xfrm>
            <a:off x="2889422" y="3064091"/>
            <a:ext cx="3200400" cy="1552575"/>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3" name="Shape 843"/>
        <p:cNvGrpSpPr/>
        <p:nvPr/>
      </p:nvGrpSpPr>
      <p:grpSpPr>
        <a:xfrm>
          <a:off x="0" y="0"/>
          <a:ext cx="0" cy="0"/>
          <a:chOff x="0" y="0"/>
          <a:chExt cx="0" cy="0"/>
        </a:xfrm>
      </p:grpSpPr>
      <p:sp>
        <p:nvSpPr>
          <p:cNvPr id="844" name="Google Shape;844;p85"/>
          <p:cNvSpPr txBox="1"/>
          <p:nvPr>
            <p:ph type="ctrTitle"/>
          </p:nvPr>
        </p:nvSpPr>
        <p:spPr>
          <a:xfrm>
            <a:off x="1126524" y="182745"/>
            <a:ext cx="6858000" cy="1790700"/>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Clr>
                <a:srgbClr val="4089D7"/>
              </a:buClr>
              <a:buSzPts val="4100"/>
              <a:buFont typeface="Nunito"/>
              <a:buNone/>
            </a:pPr>
            <a:r>
              <a:rPr i="1" lang="es-ES"/>
              <a:t>Callback Functions</a:t>
            </a:r>
            <a:r>
              <a:rPr lang="es-ES"/>
              <a:t> 📞</a:t>
            </a:r>
            <a:br>
              <a:rPr lang="es-ES"/>
            </a:br>
            <a:endParaRPr/>
          </a:p>
        </p:txBody>
      </p:sp>
      <p:sp>
        <p:nvSpPr>
          <p:cNvPr id="845" name="Google Shape;845;p85"/>
          <p:cNvSpPr txBox="1"/>
          <p:nvPr>
            <p:ph idx="1" type="subTitle"/>
          </p:nvPr>
        </p:nvSpPr>
        <p:spPr>
          <a:xfrm>
            <a:off x="1143000" y="1878227"/>
            <a:ext cx="6858000" cy="2065002"/>
          </a:xfrm>
          <a:prstGeom prst="rect">
            <a:avLst/>
          </a:prstGeom>
          <a:noFill/>
          <a:ln>
            <a:noFill/>
          </a:ln>
        </p:spPr>
        <p:txBody>
          <a:bodyPr anchorCtr="0" anchor="t" bIns="34275" lIns="68575" spcFirstLastPara="1" rIns="68575" wrap="square" tIns="34275">
            <a:normAutofit/>
          </a:bodyPr>
          <a:lstStyle/>
          <a:p>
            <a:pPr indent="-361950" lvl="0" marL="457200" rtl="0" algn="ctr">
              <a:lnSpc>
                <a:spcPct val="90000"/>
              </a:lnSpc>
              <a:spcBef>
                <a:spcPts val="800"/>
              </a:spcBef>
              <a:spcAft>
                <a:spcPts val="0"/>
              </a:spcAft>
              <a:buClr>
                <a:schemeClr val="dk1"/>
              </a:buClr>
              <a:buSzPts val="1800"/>
              <a:buNone/>
            </a:pPr>
            <a:r>
              <a:rPr lang="es-ES"/>
              <a:t>📚 Llamamos </a:t>
            </a:r>
            <a:r>
              <a:rPr i="1" lang="es-ES"/>
              <a:t>Callback Function</a:t>
            </a:r>
            <a:r>
              <a:rPr lang="es-ES"/>
              <a:t> a una función que es argumento de otra y, luego, es ejecutada por esta.</a:t>
            </a:r>
            <a:endParaRPr/>
          </a:p>
          <a:p>
            <a:pPr indent="-361950" lvl="0" marL="457200" rtl="0" algn="ctr">
              <a:lnSpc>
                <a:spcPct val="90000"/>
              </a:lnSpc>
              <a:spcBef>
                <a:spcPts val="800"/>
              </a:spcBef>
              <a:spcAft>
                <a:spcPts val="0"/>
              </a:spcAft>
              <a:buClr>
                <a:schemeClr val="dk1"/>
              </a:buClr>
              <a:buSzPts val="1800"/>
              <a:buNone/>
            </a:pPr>
            <a:r>
              <a:rPr lang="es-ES"/>
              <a:t>Callback le permite una función poder llamar a otra función.</a:t>
            </a:r>
            <a:endParaRPr/>
          </a:p>
          <a:p>
            <a:pPr indent="-361950" lvl="0" marL="457200" rtl="0" algn="ctr">
              <a:lnSpc>
                <a:spcPct val="90000"/>
              </a:lnSpc>
              <a:spcBef>
                <a:spcPts val="800"/>
              </a:spcBef>
              <a:spcAft>
                <a:spcPts val="0"/>
              </a:spcAft>
              <a:buClr>
                <a:schemeClr val="dk1"/>
              </a:buClr>
              <a:buSzPts val="1800"/>
              <a:buNone/>
            </a:pPr>
            <a:r>
              <a:rPr lang="es-ES"/>
              <a:t>⚠️ </a:t>
            </a:r>
            <a:r>
              <a:rPr b="1" lang="es-ES"/>
              <a:t>Importante:</a:t>
            </a:r>
            <a:r>
              <a:rPr lang="es-ES"/>
              <a:t> entender qué es una </a:t>
            </a:r>
            <a:r>
              <a:rPr i="1" lang="es-ES"/>
              <a:t>Callback</a:t>
            </a:r>
            <a:r>
              <a:rPr lang="es-ES"/>
              <a:t> resulta clave ya que se usa mucho en programación (y cobrará mayor sentido cuando lleguemos a la clase de Eventos).</a:t>
            </a:r>
            <a:endParaRPr/>
          </a:p>
          <a:p>
            <a:pPr indent="-361950" lvl="0" marL="457200" rtl="0" algn="ctr">
              <a:lnSpc>
                <a:spcPct val="90000"/>
              </a:lnSpc>
              <a:spcBef>
                <a:spcPts val="800"/>
              </a:spcBef>
              <a:spcAft>
                <a:spcPts val="0"/>
              </a:spcAft>
              <a:buClr>
                <a:schemeClr val="dk1"/>
              </a:buClr>
              <a:buSzPts val="1800"/>
              <a:buNone/>
            </a:pPr>
            <a:r>
              <a:t/>
            </a:r>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9" name="Shape 849"/>
        <p:cNvGrpSpPr/>
        <p:nvPr/>
      </p:nvGrpSpPr>
      <p:grpSpPr>
        <a:xfrm>
          <a:off x="0" y="0"/>
          <a:ext cx="0" cy="0"/>
          <a:chOff x="0" y="0"/>
          <a:chExt cx="0" cy="0"/>
        </a:xfrm>
      </p:grpSpPr>
      <p:sp>
        <p:nvSpPr>
          <p:cNvPr id="850" name="Google Shape;850;p86"/>
          <p:cNvSpPr txBox="1"/>
          <p:nvPr>
            <p:ph type="ctrTitle"/>
          </p:nvPr>
        </p:nvSpPr>
        <p:spPr>
          <a:xfrm>
            <a:off x="1143000" y="841772"/>
            <a:ext cx="6858000" cy="1790700"/>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Clr>
                <a:srgbClr val="4089D7"/>
              </a:buClr>
              <a:buSzPts val="4100"/>
              <a:buFont typeface="Nunito"/>
              <a:buNone/>
            </a:pPr>
            <a:r>
              <a:t/>
            </a:r>
            <a:endParaRPr/>
          </a:p>
        </p:txBody>
      </p:sp>
      <p:sp>
        <p:nvSpPr>
          <p:cNvPr id="851" name="Google Shape;851;p86"/>
          <p:cNvSpPr txBox="1"/>
          <p:nvPr>
            <p:ph idx="1" type="subTitle"/>
          </p:nvPr>
        </p:nvSpPr>
        <p:spPr>
          <a:xfrm>
            <a:off x="1143000" y="2701529"/>
            <a:ext cx="6858000" cy="1241700"/>
          </a:xfrm>
          <a:prstGeom prst="rect">
            <a:avLst/>
          </a:prstGeom>
          <a:noFill/>
          <a:ln>
            <a:noFill/>
          </a:ln>
        </p:spPr>
        <p:txBody>
          <a:bodyPr anchorCtr="0" anchor="t" bIns="34275" lIns="68575" spcFirstLastPara="1" rIns="68575" wrap="square" tIns="34275">
            <a:normAutofit/>
          </a:bodyPr>
          <a:lstStyle/>
          <a:p>
            <a:pPr indent="-361950" lvl="0" marL="457200" rtl="0" algn="ctr">
              <a:lnSpc>
                <a:spcPct val="90000"/>
              </a:lnSpc>
              <a:spcBef>
                <a:spcPts val="800"/>
              </a:spcBef>
              <a:spcAft>
                <a:spcPts val="0"/>
              </a:spcAft>
              <a:buClr>
                <a:schemeClr val="dk1"/>
              </a:buClr>
              <a:buSzPts val="1800"/>
              <a:buNone/>
            </a:pPr>
            <a:r>
              <a:t/>
            </a:r>
            <a:endParaRPr/>
          </a:p>
        </p:txBody>
      </p:sp>
      <p:pic>
        <p:nvPicPr>
          <p:cNvPr descr="alt" id="852" name="Google Shape;852;p86"/>
          <p:cNvPicPr preferRelativeResize="0"/>
          <p:nvPr/>
        </p:nvPicPr>
        <p:blipFill rotWithShape="1">
          <a:blip r:embed="rId3">
            <a:alphaModFix/>
          </a:blip>
          <a:srcRect b="0" l="0" r="0" t="14476"/>
          <a:stretch/>
        </p:blipFill>
        <p:spPr>
          <a:xfrm>
            <a:off x="823784" y="881449"/>
            <a:ext cx="7083595" cy="314685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Tema de Office">
  <a:themeElements>
    <a:clrScheme name="Generación T">
      <a:dk1>
        <a:srgbClr val="666666"/>
      </a:dk1>
      <a:lt1>
        <a:srgbClr val="E7E6E6"/>
      </a:lt1>
      <a:dk2>
        <a:srgbClr val="666666"/>
      </a:dk2>
      <a:lt2>
        <a:srgbClr val="E7E6E6"/>
      </a:lt2>
      <a:accent1>
        <a:srgbClr val="E3A0DD"/>
      </a:accent1>
      <a:accent2>
        <a:srgbClr val="F9C00B"/>
      </a:accent2>
      <a:accent3>
        <a:srgbClr val="4089D7"/>
      </a:accent3>
      <a:accent4>
        <a:srgbClr val="E3A0DD"/>
      </a:accent4>
      <a:accent5>
        <a:srgbClr val="FFC000"/>
      </a:accent5>
      <a:accent6>
        <a:srgbClr val="4089D7"/>
      </a:accent6>
      <a:hlink>
        <a:srgbClr val="4089D7"/>
      </a:hlink>
      <a:folHlink>
        <a:srgbClr val="6666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Agustina Ramos</dc:creator>
</cp:coreProperties>
</file>